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7" r:id="rId2"/>
    <p:sldId id="258" r:id="rId3"/>
    <p:sldId id="678" r:id="rId4"/>
    <p:sldId id="260" r:id="rId5"/>
    <p:sldId id="656" r:id="rId6"/>
    <p:sldId id="265" r:id="rId7"/>
    <p:sldId id="681" r:id="rId8"/>
    <p:sldId id="679" r:id="rId9"/>
    <p:sldId id="680" r:id="rId10"/>
    <p:sldId id="684" r:id="rId11"/>
    <p:sldId id="671" r:id="rId12"/>
    <p:sldId id="672" r:id="rId13"/>
    <p:sldId id="674" r:id="rId14"/>
    <p:sldId id="675" r:id="rId15"/>
    <p:sldId id="676" r:id="rId16"/>
    <p:sldId id="677" r:id="rId17"/>
    <p:sldId id="690" r:id="rId18"/>
    <p:sldId id="691" r:id="rId19"/>
    <p:sldId id="662" r:id="rId20"/>
    <p:sldId id="473" r:id="rId21"/>
    <p:sldId id="533" r:id="rId22"/>
    <p:sldId id="520" r:id="rId23"/>
    <p:sldId id="522" r:id="rId24"/>
    <p:sldId id="682" r:id="rId25"/>
    <p:sldId id="683" r:id="rId26"/>
    <p:sldId id="685" r:id="rId27"/>
    <p:sldId id="686" r:id="rId28"/>
    <p:sldId id="687" r:id="rId29"/>
    <p:sldId id="688" r:id="rId30"/>
    <p:sldId id="689" r:id="rId31"/>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F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8" d="100"/>
          <a:sy n="118" d="100"/>
        </p:scale>
        <p:origin x="1738"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4B4A9D-D366-4B81-A298-376A15B761C9}" type="doc">
      <dgm:prSet loTypeId="urn:microsoft.com/office/officeart/2005/8/layout/orgChart1" loCatId="hierarchy" qsTypeId="urn:microsoft.com/office/officeart/2005/8/quickstyle/simple3" qsCatId="simple" csTypeId="urn:microsoft.com/office/officeart/2005/8/colors/colorful2" csCatId="colorful" phldr="1"/>
      <dgm:spPr/>
      <dgm:t>
        <a:bodyPr/>
        <a:lstStyle/>
        <a:p>
          <a:endParaRPr lang="en-US"/>
        </a:p>
      </dgm:t>
    </dgm:pt>
    <dgm:pt modelId="{6C71C6A4-F1DD-485D-9AB7-DF021AE0AF84}">
      <dgm:prSet phldrT="[Text]">
        <dgm:style>
          <a:lnRef idx="1">
            <a:schemeClr val="dk1"/>
          </a:lnRef>
          <a:fillRef idx="2">
            <a:schemeClr val="dk1"/>
          </a:fillRef>
          <a:effectRef idx="1">
            <a:schemeClr val="dk1"/>
          </a:effectRef>
          <a:fontRef idx="minor">
            <a:schemeClr val="dk1"/>
          </a:fontRef>
        </dgm:style>
      </dgm:prSet>
      <dgm:spPr/>
      <dgm:t>
        <a:bodyPr/>
        <a:lstStyle/>
        <a:p>
          <a:r>
            <a:rPr lang="en-US" b="1" noProof="0" dirty="0"/>
            <a:t>Baseline</a:t>
          </a:r>
        </a:p>
      </dgm:t>
    </dgm:pt>
    <dgm:pt modelId="{EC8D742C-7491-430B-92A5-831A3F97BDAE}" type="parTrans" cxnId="{6FD68BB9-FD73-46B7-B66C-5B76BE5BB835}">
      <dgm:prSet/>
      <dgm:spPr/>
      <dgm:t>
        <a:bodyPr/>
        <a:lstStyle/>
        <a:p>
          <a:endParaRPr lang="en-US" b="1"/>
        </a:p>
      </dgm:t>
    </dgm:pt>
    <dgm:pt modelId="{E3612DF3-CD24-424B-A9E7-69D117957C5F}" type="sibTrans" cxnId="{6FD68BB9-FD73-46B7-B66C-5B76BE5BB835}">
      <dgm:prSet/>
      <dgm:spPr/>
      <dgm:t>
        <a:bodyPr/>
        <a:lstStyle/>
        <a:p>
          <a:endParaRPr lang="en-US" b="1"/>
        </a:p>
      </dgm:t>
    </dgm:pt>
    <dgm:pt modelId="{0F87CAF8-E7AD-415F-8CDC-95392DAC5E6D}" type="asst">
      <dgm:prSet phldrT="[Text]"/>
      <dgm:spPr/>
      <dgm:t>
        <a:bodyPr/>
        <a:lstStyle/>
        <a:p>
          <a:r>
            <a:rPr lang="en-US" b="1" noProof="0" dirty="0"/>
            <a:t>Randomization</a:t>
          </a:r>
        </a:p>
      </dgm:t>
    </dgm:pt>
    <dgm:pt modelId="{9C853742-938A-4BB0-88F3-B88232D6FDD5}" type="parTrans" cxnId="{D70072CA-F477-4C92-BB39-EFD7AA6D7B99}">
      <dgm:prSet/>
      <dgm:spPr/>
      <dgm:t>
        <a:bodyPr/>
        <a:lstStyle/>
        <a:p>
          <a:endParaRPr lang="en-US" b="1"/>
        </a:p>
      </dgm:t>
    </dgm:pt>
    <dgm:pt modelId="{E0965751-8FB0-429D-B091-38DF5930A875}" type="sibTrans" cxnId="{D70072CA-F477-4C92-BB39-EFD7AA6D7B99}">
      <dgm:prSet/>
      <dgm:spPr/>
      <dgm:t>
        <a:bodyPr/>
        <a:lstStyle/>
        <a:p>
          <a:endParaRPr lang="en-US" b="1"/>
        </a:p>
      </dgm:t>
    </dgm:pt>
    <dgm:pt modelId="{BFBA9CB6-64D6-4105-862B-27D46233A838}">
      <dgm:prSet phldrT="[Text]">
        <dgm:style>
          <a:lnRef idx="1">
            <a:schemeClr val="accent1"/>
          </a:lnRef>
          <a:fillRef idx="2">
            <a:schemeClr val="accent1"/>
          </a:fillRef>
          <a:effectRef idx="1">
            <a:schemeClr val="accent1"/>
          </a:effectRef>
          <a:fontRef idx="minor">
            <a:schemeClr val="dk1"/>
          </a:fontRef>
        </dgm:style>
      </dgm:prSet>
      <dgm:spPr/>
      <dgm:t>
        <a:bodyPr/>
        <a:lstStyle/>
        <a:p>
          <a:r>
            <a:rPr lang="en-US" b="1" noProof="0" dirty="0"/>
            <a:t>Standard</a:t>
          </a:r>
        </a:p>
      </dgm:t>
    </dgm:pt>
    <dgm:pt modelId="{4A18A12F-6B75-4836-82F1-BECBE0381DC7}" type="parTrans" cxnId="{445C4E0F-09BD-4513-A8BB-E1A8532B8018}">
      <dgm:prSet/>
      <dgm:spPr/>
      <dgm:t>
        <a:bodyPr/>
        <a:lstStyle/>
        <a:p>
          <a:endParaRPr lang="en-US" b="1"/>
        </a:p>
      </dgm:t>
    </dgm:pt>
    <dgm:pt modelId="{D8CA1CB9-81E3-4F51-9947-8D20590C1C3D}" type="sibTrans" cxnId="{445C4E0F-09BD-4513-A8BB-E1A8532B8018}">
      <dgm:prSet/>
      <dgm:spPr/>
      <dgm:t>
        <a:bodyPr/>
        <a:lstStyle/>
        <a:p>
          <a:endParaRPr lang="en-US" b="1"/>
        </a:p>
      </dgm:t>
    </dgm:pt>
    <dgm:pt modelId="{CB50961F-0284-4962-9AD3-6642A45D92CF}">
      <dgm:prSet phldrT="[Text]">
        <dgm:style>
          <a:lnRef idx="1">
            <a:schemeClr val="accent1"/>
          </a:lnRef>
          <a:fillRef idx="2">
            <a:schemeClr val="accent1"/>
          </a:fillRef>
          <a:effectRef idx="1">
            <a:schemeClr val="accent1"/>
          </a:effectRef>
          <a:fontRef idx="minor">
            <a:schemeClr val="dk1"/>
          </a:fontRef>
        </dgm:style>
      </dgm:prSet>
      <dgm:spPr/>
      <dgm:t>
        <a:bodyPr/>
        <a:lstStyle/>
        <a:p>
          <a:r>
            <a:rPr lang="en-US" b="1" noProof="0" dirty="0"/>
            <a:t>New</a:t>
          </a:r>
        </a:p>
      </dgm:t>
    </dgm:pt>
    <dgm:pt modelId="{4C9802F9-2A84-441D-B28A-E82C064C6AA3}" type="parTrans" cxnId="{CF9D362A-A1EA-4EFA-9DF7-023222BEDC51}">
      <dgm:prSet/>
      <dgm:spPr/>
      <dgm:t>
        <a:bodyPr/>
        <a:lstStyle/>
        <a:p>
          <a:endParaRPr lang="en-US" b="1"/>
        </a:p>
      </dgm:t>
    </dgm:pt>
    <dgm:pt modelId="{5F419435-14BA-41E3-8C3A-C63C04E70CC5}" type="sibTrans" cxnId="{CF9D362A-A1EA-4EFA-9DF7-023222BEDC51}">
      <dgm:prSet/>
      <dgm:spPr/>
      <dgm:t>
        <a:bodyPr/>
        <a:lstStyle/>
        <a:p>
          <a:endParaRPr lang="en-US" b="1"/>
        </a:p>
      </dgm:t>
    </dgm:pt>
    <dgm:pt modelId="{50816C91-4A3C-46C0-AC14-4AF90FA1FF61}">
      <dgm:prSet phldrT="[Text]">
        <dgm:style>
          <a:lnRef idx="1">
            <a:schemeClr val="accent5"/>
          </a:lnRef>
          <a:fillRef idx="2">
            <a:schemeClr val="accent5"/>
          </a:fillRef>
          <a:effectRef idx="1">
            <a:schemeClr val="accent5"/>
          </a:effectRef>
          <a:fontRef idx="minor">
            <a:schemeClr val="dk1"/>
          </a:fontRef>
        </dgm:style>
      </dgm:prSet>
      <dgm:spPr/>
      <dgm:t>
        <a:bodyPr/>
        <a:lstStyle/>
        <a:p>
          <a:r>
            <a:rPr lang="en-US" b="1" noProof="0" dirty="0"/>
            <a:t>End of therapy</a:t>
          </a:r>
        </a:p>
      </dgm:t>
    </dgm:pt>
    <dgm:pt modelId="{7770C72C-5871-4211-8859-E054D94B600B}" type="parTrans" cxnId="{29775135-B812-4C8A-A6E2-2AC5C40ABA1F}">
      <dgm:prSet/>
      <dgm:spPr/>
      <dgm:t>
        <a:bodyPr/>
        <a:lstStyle/>
        <a:p>
          <a:endParaRPr lang="en-US" b="1"/>
        </a:p>
      </dgm:t>
    </dgm:pt>
    <dgm:pt modelId="{04A27115-07AF-40FE-9206-04A7A6FCE0B4}" type="sibTrans" cxnId="{29775135-B812-4C8A-A6E2-2AC5C40ABA1F}">
      <dgm:prSet/>
      <dgm:spPr/>
      <dgm:t>
        <a:bodyPr/>
        <a:lstStyle/>
        <a:p>
          <a:endParaRPr lang="en-US" b="1"/>
        </a:p>
      </dgm:t>
    </dgm:pt>
    <dgm:pt modelId="{943E175D-834C-44CD-9D11-9CD3AF8A3132}">
      <dgm:prSet phldrT="[Text]">
        <dgm:style>
          <a:lnRef idx="1">
            <a:schemeClr val="accent5"/>
          </a:lnRef>
          <a:fillRef idx="2">
            <a:schemeClr val="accent5"/>
          </a:fillRef>
          <a:effectRef idx="1">
            <a:schemeClr val="accent5"/>
          </a:effectRef>
          <a:fontRef idx="minor">
            <a:schemeClr val="dk1"/>
          </a:fontRef>
        </dgm:style>
      </dgm:prSet>
      <dgm:spPr/>
      <dgm:t>
        <a:bodyPr/>
        <a:lstStyle/>
        <a:p>
          <a:r>
            <a:rPr lang="en-US" b="1" noProof="0" dirty="0"/>
            <a:t>End of therapy</a:t>
          </a:r>
        </a:p>
      </dgm:t>
    </dgm:pt>
    <dgm:pt modelId="{5B7F17F7-7BFE-4A44-B273-69C0967C931C}" type="parTrans" cxnId="{44DDFD1A-B370-4E48-8EC0-CEF0CC25E05F}">
      <dgm:prSet/>
      <dgm:spPr/>
      <dgm:t>
        <a:bodyPr/>
        <a:lstStyle/>
        <a:p>
          <a:endParaRPr lang="en-US" b="1"/>
        </a:p>
      </dgm:t>
    </dgm:pt>
    <dgm:pt modelId="{1CAC2250-D5E5-4A44-9B67-6026831519D5}" type="sibTrans" cxnId="{44DDFD1A-B370-4E48-8EC0-CEF0CC25E05F}">
      <dgm:prSet/>
      <dgm:spPr/>
      <dgm:t>
        <a:bodyPr/>
        <a:lstStyle/>
        <a:p>
          <a:endParaRPr lang="en-US" b="1"/>
        </a:p>
      </dgm:t>
    </dgm:pt>
    <dgm:pt modelId="{57774F1E-538C-46FC-9680-705544D44BBD}" type="pres">
      <dgm:prSet presAssocID="{054B4A9D-D366-4B81-A298-376A15B761C9}" presName="hierChild1" presStyleCnt="0">
        <dgm:presLayoutVars>
          <dgm:orgChart val="1"/>
          <dgm:chPref val="1"/>
          <dgm:dir/>
          <dgm:animOne val="branch"/>
          <dgm:animLvl val="lvl"/>
          <dgm:resizeHandles/>
        </dgm:presLayoutVars>
      </dgm:prSet>
      <dgm:spPr/>
    </dgm:pt>
    <dgm:pt modelId="{7FD9096A-01A1-4E1F-AD0A-A800B8B32EB5}" type="pres">
      <dgm:prSet presAssocID="{6C71C6A4-F1DD-485D-9AB7-DF021AE0AF84}" presName="hierRoot1" presStyleCnt="0">
        <dgm:presLayoutVars>
          <dgm:hierBranch val="init"/>
        </dgm:presLayoutVars>
      </dgm:prSet>
      <dgm:spPr/>
    </dgm:pt>
    <dgm:pt modelId="{6DC88BC3-C3ED-4057-8267-3447C24E6DB2}" type="pres">
      <dgm:prSet presAssocID="{6C71C6A4-F1DD-485D-9AB7-DF021AE0AF84}" presName="rootComposite1" presStyleCnt="0"/>
      <dgm:spPr/>
    </dgm:pt>
    <dgm:pt modelId="{B31FEF8B-57F2-42D7-BC7D-2B5B0F01AB0F}" type="pres">
      <dgm:prSet presAssocID="{6C71C6A4-F1DD-485D-9AB7-DF021AE0AF84}" presName="rootText1" presStyleLbl="node0" presStyleIdx="0" presStyleCnt="1">
        <dgm:presLayoutVars>
          <dgm:chPref val="3"/>
        </dgm:presLayoutVars>
      </dgm:prSet>
      <dgm:spPr/>
    </dgm:pt>
    <dgm:pt modelId="{D4282B38-BB15-4F44-AF57-606707788B22}" type="pres">
      <dgm:prSet presAssocID="{6C71C6A4-F1DD-485D-9AB7-DF021AE0AF84}" presName="rootConnector1" presStyleLbl="node1" presStyleIdx="0" presStyleCnt="0"/>
      <dgm:spPr/>
    </dgm:pt>
    <dgm:pt modelId="{6A7FE50A-DD00-4150-8654-C267172EBC9F}" type="pres">
      <dgm:prSet presAssocID="{6C71C6A4-F1DD-485D-9AB7-DF021AE0AF84}" presName="hierChild2" presStyleCnt="0"/>
      <dgm:spPr/>
    </dgm:pt>
    <dgm:pt modelId="{4CFB592C-1083-4497-83D9-3EE13DCB9859}" type="pres">
      <dgm:prSet presAssocID="{4A18A12F-6B75-4836-82F1-BECBE0381DC7}" presName="Name37" presStyleLbl="parChTrans1D2" presStyleIdx="0" presStyleCnt="3"/>
      <dgm:spPr/>
    </dgm:pt>
    <dgm:pt modelId="{2A7C2907-77A6-41A3-A324-51AA0AB35452}" type="pres">
      <dgm:prSet presAssocID="{BFBA9CB6-64D6-4105-862B-27D46233A838}" presName="hierRoot2" presStyleCnt="0">
        <dgm:presLayoutVars>
          <dgm:hierBranch val="init"/>
        </dgm:presLayoutVars>
      </dgm:prSet>
      <dgm:spPr/>
    </dgm:pt>
    <dgm:pt modelId="{3FD85E4E-3B8F-4569-B661-5BEE5D09ABA1}" type="pres">
      <dgm:prSet presAssocID="{BFBA9CB6-64D6-4105-862B-27D46233A838}" presName="rootComposite" presStyleCnt="0"/>
      <dgm:spPr/>
    </dgm:pt>
    <dgm:pt modelId="{8DC8D9C5-C429-48C3-9E3A-61B3AFB2C192}" type="pres">
      <dgm:prSet presAssocID="{BFBA9CB6-64D6-4105-862B-27D46233A838}" presName="rootText" presStyleLbl="node2" presStyleIdx="0" presStyleCnt="2">
        <dgm:presLayoutVars>
          <dgm:chPref val="3"/>
        </dgm:presLayoutVars>
      </dgm:prSet>
      <dgm:spPr/>
    </dgm:pt>
    <dgm:pt modelId="{14830166-F646-41B8-AF26-5424D8CBDD71}" type="pres">
      <dgm:prSet presAssocID="{BFBA9CB6-64D6-4105-862B-27D46233A838}" presName="rootConnector" presStyleLbl="node2" presStyleIdx="0" presStyleCnt="2"/>
      <dgm:spPr/>
    </dgm:pt>
    <dgm:pt modelId="{7AFBE843-AF0F-43FB-8DDF-BF52F58229DB}" type="pres">
      <dgm:prSet presAssocID="{BFBA9CB6-64D6-4105-862B-27D46233A838}" presName="hierChild4" presStyleCnt="0"/>
      <dgm:spPr/>
    </dgm:pt>
    <dgm:pt modelId="{28D79784-DD4D-4334-B87C-1CB646081A69}" type="pres">
      <dgm:prSet presAssocID="{7770C72C-5871-4211-8859-E054D94B600B}" presName="Name37" presStyleLbl="parChTrans1D3" presStyleIdx="0" presStyleCnt="2"/>
      <dgm:spPr/>
    </dgm:pt>
    <dgm:pt modelId="{1543F466-3B25-4041-ACE2-14901DD9AC61}" type="pres">
      <dgm:prSet presAssocID="{50816C91-4A3C-46C0-AC14-4AF90FA1FF61}" presName="hierRoot2" presStyleCnt="0">
        <dgm:presLayoutVars>
          <dgm:hierBranch val="init"/>
        </dgm:presLayoutVars>
      </dgm:prSet>
      <dgm:spPr/>
    </dgm:pt>
    <dgm:pt modelId="{828729C6-AC2E-46DF-996D-005C4D5BF7FF}" type="pres">
      <dgm:prSet presAssocID="{50816C91-4A3C-46C0-AC14-4AF90FA1FF61}" presName="rootComposite" presStyleCnt="0"/>
      <dgm:spPr/>
    </dgm:pt>
    <dgm:pt modelId="{5F6DE760-2183-4E8E-B307-D70850FCFD67}" type="pres">
      <dgm:prSet presAssocID="{50816C91-4A3C-46C0-AC14-4AF90FA1FF61}" presName="rootText" presStyleLbl="node3" presStyleIdx="0" presStyleCnt="2">
        <dgm:presLayoutVars>
          <dgm:chPref val="3"/>
        </dgm:presLayoutVars>
      </dgm:prSet>
      <dgm:spPr/>
    </dgm:pt>
    <dgm:pt modelId="{AAAB6183-9920-445D-93E1-6CFEF3982922}" type="pres">
      <dgm:prSet presAssocID="{50816C91-4A3C-46C0-AC14-4AF90FA1FF61}" presName="rootConnector" presStyleLbl="node3" presStyleIdx="0" presStyleCnt="2"/>
      <dgm:spPr/>
    </dgm:pt>
    <dgm:pt modelId="{A7C313AE-B669-4964-B6CA-6755527919AB}" type="pres">
      <dgm:prSet presAssocID="{50816C91-4A3C-46C0-AC14-4AF90FA1FF61}" presName="hierChild4" presStyleCnt="0"/>
      <dgm:spPr/>
    </dgm:pt>
    <dgm:pt modelId="{3ED8D53C-8649-45BA-8E9C-1D3085BB0440}" type="pres">
      <dgm:prSet presAssocID="{50816C91-4A3C-46C0-AC14-4AF90FA1FF61}" presName="hierChild5" presStyleCnt="0"/>
      <dgm:spPr/>
    </dgm:pt>
    <dgm:pt modelId="{E7CA93DD-995B-47BE-A198-6E2B33830E9F}" type="pres">
      <dgm:prSet presAssocID="{BFBA9CB6-64D6-4105-862B-27D46233A838}" presName="hierChild5" presStyleCnt="0"/>
      <dgm:spPr/>
    </dgm:pt>
    <dgm:pt modelId="{B167CBB3-AB35-48B7-A740-26843B04C2DB}" type="pres">
      <dgm:prSet presAssocID="{4C9802F9-2A84-441D-B28A-E82C064C6AA3}" presName="Name37" presStyleLbl="parChTrans1D2" presStyleIdx="1" presStyleCnt="3"/>
      <dgm:spPr/>
    </dgm:pt>
    <dgm:pt modelId="{D94E4956-3243-4FC8-9E26-F2145B9EB120}" type="pres">
      <dgm:prSet presAssocID="{CB50961F-0284-4962-9AD3-6642A45D92CF}" presName="hierRoot2" presStyleCnt="0">
        <dgm:presLayoutVars>
          <dgm:hierBranch val="init"/>
        </dgm:presLayoutVars>
      </dgm:prSet>
      <dgm:spPr/>
    </dgm:pt>
    <dgm:pt modelId="{BA057FF5-DCDE-4766-B691-32BD827E8E62}" type="pres">
      <dgm:prSet presAssocID="{CB50961F-0284-4962-9AD3-6642A45D92CF}" presName="rootComposite" presStyleCnt="0"/>
      <dgm:spPr/>
    </dgm:pt>
    <dgm:pt modelId="{20F7AE70-2CF4-41EB-96AA-89E18A4870E3}" type="pres">
      <dgm:prSet presAssocID="{CB50961F-0284-4962-9AD3-6642A45D92CF}" presName="rootText" presStyleLbl="node2" presStyleIdx="1" presStyleCnt="2">
        <dgm:presLayoutVars>
          <dgm:chPref val="3"/>
        </dgm:presLayoutVars>
      </dgm:prSet>
      <dgm:spPr/>
    </dgm:pt>
    <dgm:pt modelId="{6806E446-19D3-46BB-B725-DB20E03491F0}" type="pres">
      <dgm:prSet presAssocID="{CB50961F-0284-4962-9AD3-6642A45D92CF}" presName="rootConnector" presStyleLbl="node2" presStyleIdx="1" presStyleCnt="2"/>
      <dgm:spPr/>
    </dgm:pt>
    <dgm:pt modelId="{8DDDA638-5809-4BA0-BE82-C88ECA443AA3}" type="pres">
      <dgm:prSet presAssocID="{CB50961F-0284-4962-9AD3-6642A45D92CF}" presName="hierChild4" presStyleCnt="0"/>
      <dgm:spPr/>
    </dgm:pt>
    <dgm:pt modelId="{50E7C03F-E1A2-4DF0-A85C-348C710AD5FB}" type="pres">
      <dgm:prSet presAssocID="{5B7F17F7-7BFE-4A44-B273-69C0967C931C}" presName="Name37" presStyleLbl="parChTrans1D3" presStyleIdx="1" presStyleCnt="2"/>
      <dgm:spPr/>
    </dgm:pt>
    <dgm:pt modelId="{B8596B7A-11F0-4AD6-AA4C-22BB188106AA}" type="pres">
      <dgm:prSet presAssocID="{943E175D-834C-44CD-9D11-9CD3AF8A3132}" presName="hierRoot2" presStyleCnt="0">
        <dgm:presLayoutVars>
          <dgm:hierBranch val="init"/>
        </dgm:presLayoutVars>
      </dgm:prSet>
      <dgm:spPr/>
    </dgm:pt>
    <dgm:pt modelId="{CC43EBD1-E424-4F6A-B193-2CC0F2D6AAEF}" type="pres">
      <dgm:prSet presAssocID="{943E175D-834C-44CD-9D11-9CD3AF8A3132}" presName="rootComposite" presStyleCnt="0"/>
      <dgm:spPr/>
    </dgm:pt>
    <dgm:pt modelId="{23DCBBE7-903E-4476-AA9A-EE12E140EE7B}" type="pres">
      <dgm:prSet presAssocID="{943E175D-834C-44CD-9D11-9CD3AF8A3132}" presName="rootText" presStyleLbl="node3" presStyleIdx="1" presStyleCnt="2">
        <dgm:presLayoutVars>
          <dgm:chPref val="3"/>
        </dgm:presLayoutVars>
      </dgm:prSet>
      <dgm:spPr/>
    </dgm:pt>
    <dgm:pt modelId="{5FCE7B89-5F80-4D52-90D1-7DC5BEE54DAF}" type="pres">
      <dgm:prSet presAssocID="{943E175D-834C-44CD-9D11-9CD3AF8A3132}" presName="rootConnector" presStyleLbl="node3" presStyleIdx="1" presStyleCnt="2"/>
      <dgm:spPr/>
    </dgm:pt>
    <dgm:pt modelId="{F12A5604-76CA-4E2D-AAF9-F35AB89F8D2D}" type="pres">
      <dgm:prSet presAssocID="{943E175D-834C-44CD-9D11-9CD3AF8A3132}" presName="hierChild4" presStyleCnt="0"/>
      <dgm:spPr/>
    </dgm:pt>
    <dgm:pt modelId="{7595F2DD-2A8C-4C1F-AFE3-16930E7C3912}" type="pres">
      <dgm:prSet presAssocID="{943E175D-834C-44CD-9D11-9CD3AF8A3132}" presName="hierChild5" presStyleCnt="0"/>
      <dgm:spPr/>
    </dgm:pt>
    <dgm:pt modelId="{2196FD32-344C-4EC4-9E34-E8B284873418}" type="pres">
      <dgm:prSet presAssocID="{CB50961F-0284-4962-9AD3-6642A45D92CF}" presName="hierChild5" presStyleCnt="0"/>
      <dgm:spPr/>
    </dgm:pt>
    <dgm:pt modelId="{0B374A01-BAE4-4AB6-AB73-A4DF87747AD5}" type="pres">
      <dgm:prSet presAssocID="{6C71C6A4-F1DD-485D-9AB7-DF021AE0AF84}" presName="hierChild3" presStyleCnt="0"/>
      <dgm:spPr/>
    </dgm:pt>
    <dgm:pt modelId="{9BE679CF-740C-43A1-9F59-BBDF7C824922}" type="pres">
      <dgm:prSet presAssocID="{9C853742-938A-4BB0-88F3-B88232D6FDD5}" presName="Name111" presStyleLbl="parChTrans1D2" presStyleIdx="2" presStyleCnt="3"/>
      <dgm:spPr/>
    </dgm:pt>
    <dgm:pt modelId="{2D02BA55-3993-413C-BE58-5ECDFA017400}" type="pres">
      <dgm:prSet presAssocID="{0F87CAF8-E7AD-415F-8CDC-95392DAC5E6D}" presName="hierRoot3" presStyleCnt="0">
        <dgm:presLayoutVars>
          <dgm:hierBranch val="init"/>
        </dgm:presLayoutVars>
      </dgm:prSet>
      <dgm:spPr/>
    </dgm:pt>
    <dgm:pt modelId="{DE42C156-0044-4210-A71C-7E6399A84192}" type="pres">
      <dgm:prSet presAssocID="{0F87CAF8-E7AD-415F-8CDC-95392DAC5E6D}" presName="rootComposite3" presStyleCnt="0"/>
      <dgm:spPr/>
    </dgm:pt>
    <dgm:pt modelId="{DFFE3014-D797-4DAF-9FFE-5AFC27997A2E}" type="pres">
      <dgm:prSet presAssocID="{0F87CAF8-E7AD-415F-8CDC-95392DAC5E6D}" presName="rootText3" presStyleLbl="asst1" presStyleIdx="0" presStyleCnt="1">
        <dgm:presLayoutVars>
          <dgm:chPref val="3"/>
        </dgm:presLayoutVars>
      </dgm:prSet>
      <dgm:spPr/>
    </dgm:pt>
    <dgm:pt modelId="{E162FBD4-E000-4160-844C-577265F4F87D}" type="pres">
      <dgm:prSet presAssocID="{0F87CAF8-E7AD-415F-8CDC-95392DAC5E6D}" presName="rootConnector3" presStyleLbl="asst1" presStyleIdx="0" presStyleCnt="1"/>
      <dgm:spPr/>
    </dgm:pt>
    <dgm:pt modelId="{A9300C50-DCC4-46AE-97F2-A6FB6BE9246C}" type="pres">
      <dgm:prSet presAssocID="{0F87CAF8-E7AD-415F-8CDC-95392DAC5E6D}" presName="hierChild6" presStyleCnt="0"/>
      <dgm:spPr/>
    </dgm:pt>
    <dgm:pt modelId="{EA927B42-B3DD-43E6-BD01-E032EB6510D9}" type="pres">
      <dgm:prSet presAssocID="{0F87CAF8-E7AD-415F-8CDC-95392DAC5E6D}" presName="hierChild7" presStyleCnt="0"/>
      <dgm:spPr/>
    </dgm:pt>
  </dgm:ptLst>
  <dgm:cxnLst>
    <dgm:cxn modelId="{445C4E0F-09BD-4513-A8BB-E1A8532B8018}" srcId="{6C71C6A4-F1DD-485D-9AB7-DF021AE0AF84}" destId="{BFBA9CB6-64D6-4105-862B-27D46233A838}" srcOrd="1" destOrd="0" parTransId="{4A18A12F-6B75-4836-82F1-BECBE0381DC7}" sibTransId="{D8CA1CB9-81E3-4F51-9947-8D20590C1C3D}"/>
    <dgm:cxn modelId="{44DDFD1A-B370-4E48-8EC0-CEF0CC25E05F}" srcId="{CB50961F-0284-4962-9AD3-6642A45D92CF}" destId="{943E175D-834C-44CD-9D11-9CD3AF8A3132}" srcOrd="0" destOrd="0" parTransId="{5B7F17F7-7BFE-4A44-B273-69C0967C931C}" sibTransId="{1CAC2250-D5E5-4A44-9B67-6026831519D5}"/>
    <dgm:cxn modelId="{1240981F-EB25-4851-9A51-1011286DB28D}" type="presOf" srcId="{6C71C6A4-F1DD-485D-9AB7-DF021AE0AF84}" destId="{B31FEF8B-57F2-42D7-BC7D-2B5B0F01AB0F}" srcOrd="0" destOrd="0" presId="urn:microsoft.com/office/officeart/2005/8/layout/orgChart1"/>
    <dgm:cxn modelId="{EF0E8B22-CA2B-4072-AA17-8810B9FE1F7E}" type="presOf" srcId="{0F87CAF8-E7AD-415F-8CDC-95392DAC5E6D}" destId="{DFFE3014-D797-4DAF-9FFE-5AFC27997A2E}" srcOrd="0" destOrd="0" presId="urn:microsoft.com/office/officeart/2005/8/layout/orgChart1"/>
    <dgm:cxn modelId="{CF9D362A-A1EA-4EFA-9DF7-023222BEDC51}" srcId="{6C71C6A4-F1DD-485D-9AB7-DF021AE0AF84}" destId="{CB50961F-0284-4962-9AD3-6642A45D92CF}" srcOrd="2" destOrd="0" parTransId="{4C9802F9-2A84-441D-B28A-E82C064C6AA3}" sibTransId="{5F419435-14BA-41E3-8C3A-C63C04E70CC5}"/>
    <dgm:cxn modelId="{BF4A4134-0C07-4840-97CD-D71D215D9481}" type="presOf" srcId="{50816C91-4A3C-46C0-AC14-4AF90FA1FF61}" destId="{5F6DE760-2183-4E8E-B307-D70850FCFD67}" srcOrd="0" destOrd="0" presId="urn:microsoft.com/office/officeart/2005/8/layout/orgChart1"/>
    <dgm:cxn modelId="{29775135-B812-4C8A-A6E2-2AC5C40ABA1F}" srcId="{BFBA9CB6-64D6-4105-862B-27D46233A838}" destId="{50816C91-4A3C-46C0-AC14-4AF90FA1FF61}" srcOrd="0" destOrd="0" parTransId="{7770C72C-5871-4211-8859-E054D94B600B}" sibTransId="{04A27115-07AF-40FE-9206-04A7A6FCE0B4}"/>
    <dgm:cxn modelId="{014CE45E-0BDC-41DE-BE08-053527EA2C88}" type="presOf" srcId="{7770C72C-5871-4211-8859-E054D94B600B}" destId="{28D79784-DD4D-4334-B87C-1CB646081A69}" srcOrd="0" destOrd="0" presId="urn:microsoft.com/office/officeart/2005/8/layout/orgChart1"/>
    <dgm:cxn modelId="{A6814368-4F5E-4F74-BFE6-23EC8BE34D11}" type="presOf" srcId="{4A18A12F-6B75-4836-82F1-BECBE0381DC7}" destId="{4CFB592C-1083-4497-83D9-3EE13DCB9859}" srcOrd="0" destOrd="0" presId="urn:microsoft.com/office/officeart/2005/8/layout/orgChart1"/>
    <dgm:cxn modelId="{C7B24849-9D31-4B4D-B8AC-DD5C9E2D6E42}" type="presOf" srcId="{BFBA9CB6-64D6-4105-862B-27D46233A838}" destId="{8DC8D9C5-C429-48C3-9E3A-61B3AFB2C192}" srcOrd="0" destOrd="0" presId="urn:microsoft.com/office/officeart/2005/8/layout/orgChart1"/>
    <dgm:cxn modelId="{E842264B-F91A-49D6-8447-79EB1F6B686E}" type="presOf" srcId="{0F87CAF8-E7AD-415F-8CDC-95392DAC5E6D}" destId="{E162FBD4-E000-4160-844C-577265F4F87D}" srcOrd="1" destOrd="0" presId="urn:microsoft.com/office/officeart/2005/8/layout/orgChart1"/>
    <dgm:cxn modelId="{04B83B99-A645-49F6-BF36-54086870101B}" type="presOf" srcId="{054B4A9D-D366-4B81-A298-376A15B761C9}" destId="{57774F1E-538C-46FC-9680-705544D44BBD}" srcOrd="0" destOrd="0" presId="urn:microsoft.com/office/officeart/2005/8/layout/orgChart1"/>
    <dgm:cxn modelId="{0C49C59D-7518-4172-9FB6-6416033368B6}" type="presOf" srcId="{5B7F17F7-7BFE-4A44-B273-69C0967C931C}" destId="{50E7C03F-E1A2-4DF0-A85C-348C710AD5FB}" srcOrd="0" destOrd="0" presId="urn:microsoft.com/office/officeart/2005/8/layout/orgChart1"/>
    <dgm:cxn modelId="{C8F42CA6-E3A9-4E71-B59E-24748A21F623}" type="presOf" srcId="{50816C91-4A3C-46C0-AC14-4AF90FA1FF61}" destId="{AAAB6183-9920-445D-93E1-6CFEF3982922}" srcOrd="1" destOrd="0" presId="urn:microsoft.com/office/officeart/2005/8/layout/orgChart1"/>
    <dgm:cxn modelId="{894786A9-AAF3-4FA9-819C-FB9547EB4415}" type="presOf" srcId="{6C71C6A4-F1DD-485D-9AB7-DF021AE0AF84}" destId="{D4282B38-BB15-4F44-AF57-606707788B22}" srcOrd="1" destOrd="0" presId="urn:microsoft.com/office/officeart/2005/8/layout/orgChart1"/>
    <dgm:cxn modelId="{DBBB8DAD-1CE1-431D-A167-D9E794CE2AE2}" type="presOf" srcId="{4C9802F9-2A84-441D-B28A-E82C064C6AA3}" destId="{B167CBB3-AB35-48B7-A740-26843B04C2DB}" srcOrd="0" destOrd="0" presId="urn:microsoft.com/office/officeart/2005/8/layout/orgChart1"/>
    <dgm:cxn modelId="{5A1C80AE-5631-4BC3-BED1-91891F74EB8F}" type="presOf" srcId="{9C853742-938A-4BB0-88F3-B88232D6FDD5}" destId="{9BE679CF-740C-43A1-9F59-BBDF7C824922}" srcOrd="0" destOrd="0" presId="urn:microsoft.com/office/officeart/2005/8/layout/orgChart1"/>
    <dgm:cxn modelId="{5067C5B0-80F8-4EB5-AD40-CD890B8B2FFA}" type="presOf" srcId="{CB50961F-0284-4962-9AD3-6642A45D92CF}" destId="{20F7AE70-2CF4-41EB-96AA-89E18A4870E3}" srcOrd="0" destOrd="0" presId="urn:microsoft.com/office/officeart/2005/8/layout/orgChart1"/>
    <dgm:cxn modelId="{C8A44EB5-BA14-463C-AD88-F3C435EA5454}" type="presOf" srcId="{BFBA9CB6-64D6-4105-862B-27D46233A838}" destId="{14830166-F646-41B8-AF26-5424D8CBDD71}" srcOrd="1" destOrd="0" presId="urn:microsoft.com/office/officeart/2005/8/layout/orgChart1"/>
    <dgm:cxn modelId="{6FD68BB9-FD73-46B7-B66C-5B76BE5BB835}" srcId="{054B4A9D-D366-4B81-A298-376A15B761C9}" destId="{6C71C6A4-F1DD-485D-9AB7-DF021AE0AF84}" srcOrd="0" destOrd="0" parTransId="{EC8D742C-7491-430B-92A5-831A3F97BDAE}" sibTransId="{E3612DF3-CD24-424B-A9E7-69D117957C5F}"/>
    <dgm:cxn modelId="{150AF4C0-8868-49B4-85A1-D86C5B5470A8}" type="presOf" srcId="{943E175D-834C-44CD-9D11-9CD3AF8A3132}" destId="{23DCBBE7-903E-4476-AA9A-EE12E140EE7B}" srcOrd="0" destOrd="0" presId="urn:microsoft.com/office/officeart/2005/8/layout/orgChart1"/>
    <dgm:cxn modelId="{D70072CA-F477-4C92-BB39-EFD7AA6D7B99}" srcId="{6C71C6A4-F1DD-485D-9AB7-DF021AE0AF84}" destId="{0F87CAF8-E7AD-415F-8CDC-95392DAC5E6D}" srcOrd="0" destOrd="0" parTransId="{9C853742-938A-4BB0-88F3-B88232D6FDD5}" sibTransId="{E0965751-8FB0-429D-B091-38DF5930A875}"/>
    <dgm:cxn modelId="{4C9402D8-71D9-4919-A4E0-FC852993B810}" type="presOf" srcId="{CB50961F-0284-4962-9AD3-6642A45D92CF}" destId="{6806E446-19D3-46BB-B725-DB20E03491F0}" srcOrd="1" destOrd="0" presId="urn:microsoft.com/office/officeart/2005/8/layout/orgChart1"/>
    <dgm:cxn modelId="{D8A509F7-EDCF-4734-B7BB-23F5D9C13C47}" type="presOf" srcId="{943E175D-834C-44CD-9D11-9CD3AF8A3132}" destId="{5FCE7B89-5F80-4D52-90D1-7DC5BEE54DAF}" srcOrd="1" destOrd="0" presId="urn:microsoft.com/office/officeart/2005/8/layout/orgChart1"/>
    <dgm:cxn modelId="{49E63BF0-42B5-4A5D-8AC4-4B79E47EA503}" type="presParOf" srcId="{57774F1E-538C-46FC-9680-705544D44BBD}" destId="{7FD9096A-01A1-4E1F-AD0A-A800B8B32EB5}" srcOrd="0" destOrd="0" presId="urn:microsoft.com/office/officeart/2005/8/layout/orgChart1"/>
    <dgm:cxn modelId="{E3E97595-6211-40EF-8062-EB330C6A9387}" type="presParOf" srcId="{7FD9096A-01A1-4E1F-AD0A-A800B8B32EB5}" destId="{6DC88BC3-C3ED-4057-8267-3447C24E6DB2}" srcOrd="0" destOrd="0" presId="urn:microsoft.com/office/officeart/2005/8/layout/orgChart1"/>
    <dgm:cxn modelId="{510E67C6-8902-4B52-BA01-7B9B5236F7FB}" type="presParOf" srcId="{6DC88BC3-C3ED-4057-8267-3447C24E6DB2}" destId="{B31FEF8B-57F2-42D7-BC7D-2B5B0F01AB0F}" srcOrd="0" destOrd="0" presId="urn:microsoft.com/office/officeart/2005/8/layout/orgChart1"/>
    <dgm:cxn modelId="{52B5F904-1D75-4C91-82B2-F898384A792B}" type="presParOf" srcId="{6DC88BC3-C3ED-4057-8267-3447C24E6DB2}" destId="{D4282B38-BB15-4F44-AF57-606707788B22}" srcOrd="1" destOrd="0" presId="urn:microsoft.com/office/officeart/2005/8/layout/orgChart1"/>
    <dgm:cxn modelId="{1C09EEB6-1C7D-425A-BBC9-A2D7B52369C3}" type="presParOf" srcId="{7FD9096A-01A1-4E1F-AD0A-A800B8B32EB5}" destId="{6A7FE50A-DD00-4150-8654-C267172EBC9F}" srcOrd="1" destOrd="0" presId="urn:microsoft.com/office/officeart/2005/8/layout/orgChart1"/>
    <dgm:cxn modelId="{2C4A2712-D92C-4527-96DF-A540E6998822}" type="presParOf" srcId="{6A7FE50A-DD00-4150-8654-C267172EBC9F}" destId="{4CFB592C-1083-4497-83D9-3EE13DCB9859}" srcOrd="0" destOrd="0" presId="urn:microsoft.com/office/officeart/2005/8/layout/orgChart1"/>
    <dgm:cxn modelId="{850B8006-F0D4-4501-A718-5C357E124D79}" type="presParOf" srcId="{6A7FE50A-DD00-4150-8654-C267172EBC9F}" destId="{2A7C2907-77A6-41A3-A324-51AA0AB35452}" srcOrd="1" destOrd="0" presId="urn:microsoft.com/office/officeart/2005/8/layout/orgChart1"/>
    <dgm:cxn modelId="{BA9B4F50-5597-4E94-AF2D-C58B60CBFC6D}" type="presParOf" srcId="{2A7C2907-77A6-41A3-A324-51AA0AB35452}" destId="{3FD85E4E-3B8F-4569-B661-5BEE5D09ABA1}" srcOrd="0" destOrd="0" presId="urn:microsoft.com/office/officeart/2005/8/layout/orgChart1"/>
    <dgm:cxn modelId="{FC3F6093-3432-45CC-9A18-4256A75DC002}" type="presParOf" srcId="{3FD85E4E-3B8F-4569-B661-5BEE5D09ABA1}" destId="{8DC8D9C5-C429-48C3-9E3A-61B3AFB2C192}" srcOrd="0" destOrd="0" presId="urn:microsoft.com/office/officeart/2005/8/layout/orgChart1"/>
    <dgm:cxn modelId="{492A2BB5-4BDC-43D6-ABD5-EC88DBFF77A3}" type="presParOf" srcId="{3FD85E4E-3B8F-4569-B661-5BEE5D09ABA1}" destId="{14830166-F646-41B8-AF26-5424D8CBDD71}" srcOrd="1" destOrd="0" presId="urn:microsoft.com/office/officeart/2005/8/layout/orgChart1"/>
    <dgm:cxn modelId="{C55E3D61-9C72-403F-8C2E-81179F8F25B6}" type="presParOf" srcId="{2A7C2907-77A6-41A3-A324-51AA0AB35452}" destId="{7AFBE843-AF0F-43FB-8DDF-BF52F58229DB}" srcOrd="1" destOrd="0" presId="urn:microsoft.com/office/officeart/2005/8/layout/orgChart1"/>
    <dgm:cxn modelId="{32512A66-2E2B-4B22-87E8-92D2F73ED596}" type="presParOf" srcId="{7AFBE843-AF0F-43FB-8DDF-BF52F58229DB}" destId="{28D79784-DD4D-4334-B87C-1CB646081A69}" srcOrd="0" destOrd="0" presId="urn:microsoft.com/office/officeart/2005/8/layout/orgChart1"/>
    <dgm:cxn modelId="{014B7898-F57F-40ED-99B5-440FE236C2FF}" type="presParOf" srcId="{7AFBE843-AF0F-43FB-8DDF-BF52F58229DB}" destId="{1543F466-3B25-4041-ACE2-14901DD9AC61}" srcOrd="1" destOrd="0" presId="urn:microsoft.com/office/officeart/2005/8/layout/orgChart1"/>
    <dgm:cxn modelId="{5791EFEC-6D2B-4A26-BB03-167B82636EE7}" type="presParOf" srcId="{1543F466-3B25-4041-ACE2-14901DD9AC61}" destId="{828729C6-AC2E-46DF-996D-005C4D5BF7FF}" srcOrd="0" destOrd="0" presId="urn:microsoft.com/office/officeart/2005/8/layout/orgChart1"/>
    <dgm:cxn modelId="{43B7717A-41AC-4502-9F8D-0690259FD91C}" type="presParOf" srcId="{828729C6-AC2E-46DF-996D-005C4D5BF7FF}" destId="{5F6DE760-2183-4E8E-B307-D70850FCFD67}" srcOrd="0" destOrd="0" presId="urn:microsoft.com/office/officeart/2005/8/layout/orgChart1"/>
    <dgm:cxn modelId="{E3DCD543-D75D-4582-A612-5C056AF5469E}" type="presParOf" srcId="{828729C6-AC2E-46DF-996D-005C4D5BF7FF}" destId="{AAAB6183-9920-445D-93E1-6CFEF3982922}" srcOrd="1" destOrd="0" presId="urn:microsoft.com/office/officeart/2005/8/layout/orgChart1"/>
    <dgm:cxn modelId="{94A55618-479F-4F3B-86AE-5F8ECA138521}" type="presParOf" srcId="{1543F466-3B25-4041-ACE2-14901DD9AC61}" destId="{A7C313AE-B669-4964-B6CA-6755527919AB}" srcOrd="1" destOrd="0" presId="urn:microsoft.com/office/officeart/2005/8/layout/orgChart1"/>
    <dgm:cxn modelId="{8DBBE07A-09C1-4FD6-B3C9-31B0EA804E79}" type="presParOf" srcId="{1543F466-3B25-4041-ACE2-14901DD9AC61}" destId="{3ED8D53C-8649-45BA-8E9C-1D3085BB0440}" srcOrd="2" destOrd="0" presId="urn:microsoft.com/office/officeart/2005/8/layout/orgChart1"/>
    <dgm:cxn modelId="{A80B2BE8-95B9-46EE-9F0D-7EB03A908106}" type="presParOf" srcId="{2A7C2907-77A6-41A3-A324-51AA0AB35452}" destId="{E7CA93DD-995B-47BE-A198-6E2B33830E9F}" srcOrd="2" destOrd="0" presId="urn:microsoft.com/office/officeart/2005/8/layout/orgChart1"/>
    <dgm:cxn modelId="{B6830157-0D51-48A7-A6E4-F286C2A4234D}" type="presParOf" srcId="{6A7FE50A-DD00-4150-8654-C267172EBC9F}" destId="{B167CBB3-AB35-48B7-A740-26843B04C2DB}" srcOrd="2" destOrd="0" presId="urn:microsoft.com/office/officeart/2005/8/layout/orgChart1"/>
    <dgm:cxn modelId="{6D0C3464-8F34-4A7F-AB4F-E126B60EDFBF}" type="presParOf" srcId="{6A7FE50A-DD00-4150-8654-C267172EBC9F}" destId="{D94E4956-3243-4FC8-9E26-F2145B9EB120}" srcOrd="3" destOrd="0" presId="urn:microsoft.com/office/officeart/2005/8/layout/orgChart1"/>
    <dgm:cxn modelId="{E6AF6FF7-0342-4A89-8128-64C5160D8935}" type="presParOf" srcId="{D94E4956-3243-4FC8-9E26-F2145B9EB120}" destId="{BA057FF5-DCDE-4766-B691-32BD827E8E62}" srcOrd="0" destOrd="0" presId="urn:microsoft.com/office/officeart/2005/8/layout/orgChart1"/>
    <dgm:cxn modelId="{5D1CD5EC-DED8-4118-AAD1-4E3BC0F6DE5E}" type="presParOf" srcId="{BA057FF5-DCDE-4766-B691-32BD827E8E62}" destId="{20F7AE70-2CF4-41EB-96AA-89E18A4870E3}" srcOrd="0" destOrd="0" presId="urn:microsoft.com/office/officeart/2005/8/layout/orgChart1"/>
    <dgm:cxn modelId="{45F95B47-E877-4CA9-A43C-DE75B56713AD}" type="presParOf" srcId="{BA057FF5-DCDE-4766-B691-32BD827E8E62}" destId="{6806E446-19D3-46BB-B725-DB20E03491F0}" srcOrd="1" destOrd="0" presId="urn:microsoft.com/office/officeart/2005/8/layout/orgChart1"/>
    <dgm:cxn modelId="{E9E1D2D2-7C01-4076-9EFA-80359351EDC0}" type="presParOf" srcId="{D94E4956-3243-4FC8-9E26-F2145B9EB120}" destId="{8DDDA638-5809-4BA0-BE82-C88ECA443AA3}" srcOrd="1" destOrd="0" presId="urn:microsoft.com/office/officeart/2005/8/layout/orgChart1"/>
    <dgm:cxn modelId="{63F7A7F1-015C-49EC-A32E-FE09A289A424}" type="presParOf" srcId="{8DDDA638-5809-4BA0-BE82-C88ECA443AA3}" destId="{50E7C03F-E1A2-4DF0-A85C-348C710AD5FB}" srcOrd="0" destOrd="0" presId="urn:microsoft.com/office/officeart/2005/8/layout/orgChart1"/>
    <dgm:cxn modelId="{03F1FD19-E429-4CA2-B652-3BAC2F5994CE}" type="presParOf" srcId="{8DDDA638-5809-4BA0-BE82-C88ECA443AA3}" destId="{B8596B7A-11F0-4AD6-AA4C-22BB188106AA}" srcOrd="1" destOrd="0" presId="urn:microsoft.com/office/officeart/2005/8/layout/orgChart1"/>
    <dgm:cxn modelId="{E49AA4DB-AB5F-44DC-949C-69D90CDE79E9}" type="presParOf" srcId="{B8596B7A-11F0-4AD6-AA4C-22BB188106AA}" destId="{CC43EBD1-E424-4F6A-B193-2CC0F2D6AAEF}" srcOrd="0" destOrd="0" presId="urn:microsoft.com/office/officeart/2005/8/layout/orgChart1"/>
    <dgm:cxn modelId="{FCE02F9E-32E9-4160-BD43-2C984FDAC32B}" type="presParOf" srcId="{CC43EBD1-E424-4F6A-B193-2CC0F2D6AAEF}" destId="{23DCBBE7-903E-4476-AA9A-EE12E140EE7B}" srcOrd="0" destOrd="0" presId="urn:microsoft.com/office/officeart/2005/8/layout/orgChart1"/>
    <dgm:cxn modelId="{2B19AA49-106F-4112-B13D-CB632223E99F}" type="presParOf" srcId="{CC43EBD1-E424-4F6A-B193-2CC0F2D6AAEF}" destId="{5FCE7B89-5F80-4D52-90D1-7DC5BEE54DAF}" srcOrd="1" destOrd="0" presId="urn:microsoft.com/office/officeart/2005/8/layout/orgChart1"/>
    <dgm:cxn modelId="{8214F623-55EF-45BC-AAD5-35CEC660B753}" type="presParOf" srcId="{B8596B7A-11F0-4AD6-AA4C-22BB188106AA}" destId="{F12A5604-76CA-4E2D-AAF9-F35AB89F8D2D}" srcOrd="1" destOrd="0" presId="urn:microsoft.com/office/officeart/2005/8/layout/orgChart1"/>
    <dgm:cxn modelId="{1F8E82D8-9034-48A8-BA18-7E6FE92B1BD0}" type="presParOf" srcId="{B8596B7A-11F0-4AD6-AA4C-22BB188106AA}" destId="{7595F2DD-2A8C-4C1F-AFE3-16930E7C3912}" srcOrd="2" destOrd="0" presId="urn:microsoft.com/office/officeart/2005/8/layout/orgChart1"/>
    <dgm:cxn modelId="{7D6AF473-5AE4-4DE7-82FB-7898C6ECE54F}" type="presParOf" srcId="{D94E4956-3243-4FC8-9E26-F2145B9EB120}" destId="{2196FD32-344C-4EC4-9E34-E8B284873418}" srcOrd="2" destOrd="0" presId="urn:microsoft.com/office/officeart/2005/8/layout/orgChart1"/>
    <dgm:cxn modelId="{069B6647-D1CC-4628-B6B5-6BCAF5338D03}" type="presParOf" srcId="{7FD9096A-01A1-4E1F-AD0A-A800B8B32EB5}" destId="{0B374A01-BAE4-4AB6-AB73-A4DF87747AD5}" srcOrd="2" destOrd="0" presId="urn:microsoft.com/office/officeart/2005/8/layout/orgChart1"/>
    <dgm:cxn modelId="{E5BE9BAF-CE97-4F42-B8E4-48D3A8EEEF6D}" type="presParOf" srcId="{0B374A01-BAE4-4AB6-AB73-A4DF87747AD5}" destId="{9BE679CF-740C-43A1-9F59-BBDF7C824922}" srcOrd="0" destOrd="0" presId="urn:microsoft.com/office/officeart/2005/8/layout/orgChart1"/>
    <dgm:cxn modelId="{FFD16963-C773-49C9-B353-EFEB02DB650A}" type="presParOf" srcId="{0B374A01-BAE4-4AB6-AB73-A4DF87747AD5}" destId="{2D02BA55-3993-413C-BE58-5ECDFA017400}" srcOrd="1" destOrd="0" presId="urn:microsoft.com/office/officeart/2005/8/layout/orgChart1"/>
    <dgm:cxn modelId="{390B7646-E273-4B51-A8FE-EB0AFC65A858}" type="presParOf" srcId="{2D02BA55-3993-413C-BE58-5ECDFA017400}" destId="{DE42C156-0044-4210-A71C-7E6399A84192}" srcOrd="0" destOrd="0" presId="urn:microsoft.com/office/officeart/2005/8/layout/orgChart1"/>
    <dgm:cxn modelId="{1AF7D916-82B8-480B-AFD4-26B3383DE708}" type="presParOf" srcId="{DE42C156-0044-4210-A71C-7E6399A84192}" destId="{DFFE3014-D797-4DAF-9FFE-5AFC27997A2E}" srcOrd="0" destOrd="0" presId="urn:microsoft.com/office/officeart/2005/8/layout/orgChart1"/>
    <dgm:cxn modelId="{AF4BEE64-39B1-4183-8651-4FAD5CD5918D}" type="presParOf" srcId="{DE42C156-0044-4210-A71C-7E6399A84192}" destId="{E162FBD4-E000-4160-844C-577265F4F87D}" srcOrd="1" destOrd="0" presId="urn:microsoft.com/office/officeart/2005/8/layout/orgChart1"/>
    <dgm:cxn modelId="{C1665F82-7600-438B-862C-FFC00AB13617}" type="presParOf" srcId="{2D02BA55-3993-413C-BE58-5ECDFA017400}" destId="{A9300C50-DCC4-46AE-97F2-A6FB6BE9246C}" srcOrd="1" destOrd="0" presId="urn:microsoft.com/office/officeart/2005/8/layout/orgChart1"/>
    <dgm:cxn modelId="{F087BE3B-116B-4ED9-8C6D-E62F8C909CD1}" type="presParOf" srcId="{2D02BA55-3993-413C-BE58-5ECDFA017400}" destId="{EA927B42-B3DD-43E6-BD01-E032EB6510D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4B4A9D-D366-4B81-A298-376A15B761C9}" type="doc">
      <dgm:prSet loTypeId="urn:microsoft.com/office/officeart/2005/8/layout/orgChart1" loCatId="hierarchy" qsTypeId="urn:microsoft.com/office/officeart/2005/8/quickstyle/simple3" qsCatId="simple" csTypeId="urn:microsoft.com/office/officeart/2005/8/colors/colorful2" csCatId="colorful" phldr="1"/>
      <dgm:spPr/>
      <dgm:t>
        <a:bodyPr/>
        <a:lstStyle/>
        <a:p>
          <a:endParaRPr lang="en-US"/>
        </a:p>
      </dgm:t>
    </dgm:pt>
    <dgm:pt modelId="{6C71C6A4-F1DD-485D-9AB7-DF021AE0AF84}">
      <dgm:prSet phldrT="[Text]">
        <dgm:style>
          <a:lnRef idx="1">
            <a:schemeClr val="dk1"/>
          </a:lnRef>
          <a:fillRef idx="2">
            <a:schemeClr val="dk1"/>
          </a:fillRef>
          <a:effectRef idx="1">
            <a:schemeClr val="dk1"/>
          </a:effectRef>
          <a:fontRef idx="minor">
            <a:schemeClr val="dk1"/>
          </a:fontRef>
        </dgm:style>
      </dgm:prSet>
      <dgm:spPr/>
      <dgm:t>
        <a:bodyPr/>
        <a:lstStyle/>
        <a:p>
          <a:r>
            <a:rPr lang="en-US" b="1" noProof="0" dirty="0"/>
            <a:t>Baseline</a:t>
          </a:r>
        </a:p>
      </dgm:t>
    </dgm:pt>
    <dgm:pt modelId="{EC8D742C-7491-430B-92A5-831A3F97BDAE}" type="parTrans" cxnId="{6FD68BB9-FD73-46B7-B66C-5B76BE5BB835}">
      <dgm:prSet/>
      <dgm:spPr/>
      <dgm:t>
        <a:bodyPr/>
        <a:lstStyle/>
        <a:p>
          <a:endParaRPr lang="en-US" b="1"/>
        </a:p>
      </dgm:t>
    </dgm:pt>
    <dgm:pt modelId="{E3612DF3-CD24-424B-A9E7-69D117957C5F}" type="sibTrans" cxnId="{6FD68BB9-FD73-46B7-B66C-5B76BE5BB835}">
      <dgm:prSet/>
      <dgm:spPr/>
      <dgm:t>
        <a:bodyPr/>
        <a:lstStyle/>
        <a:p>
          <a:endParaRPr lang="en-US" b="1"/>
        </a:p>
      </dgm:t>
    </dgm:pt>
    <dgm:pt modelId="{0F87CAF8-E7AD-415F-8CDC-95392DAC5E6D}" type="asst">
      <dgm:prSet phldrT="[Text]"/>
      <dgm:spPr/>
      <dgm:t>
        <a:bodyPr/>
        <a:lstStyle/>
        <a:p>
          <a:r>
            <a:rPr lang="en-US" b="1" noProof="0" dirty="0"/>
            <a:t>Randomization</a:t>
          </a:r>
        </a:p>
      </dgm:t>
    </dgm:pt>
    <dgm:pt modelId="{9C853742-938A-4BB0-88F3-B88232D6FDD5}" type="parTrans" cxnId="{D70072CA-F477-4C92-BB39-EFD7AA6D7B99}">
      <dgm:prSet/>
      <dgm:spPr/>
      <dgm:t>
        <a:bodyPr/>
        <a:lstStyle/>
        <a:p>
          <a:endParaRPr lang="en-US" b="1"/>
        </a:p>
      </dgm:t>
    </dgm:pt>
    <dgm:pt modelId="{E0965751-8FB0-429D-B091-38DF5930A875}" type="sibTrans" cxnId="{D70072CA-F477-4C92-BB39-EFD7AA6D7B99}">
      <dgm:prSet/>
      <dgm:spPr/>
      <dgm:t>
        <a:bodyPr/>
        <a:lstStyle/>
        <a:p>
          <a:endParaRPr lang="en-US" b="1"/>
        </a:p>
      </dgm:t>
    </dgm:pt>
    <dgm:pt modelId="{BFBA9CB6-64D6-4105-862B-27D46233A838}">
      <dgm:prSet phldrT="[Text]">
        <dgm:style>
          <a:lnRef idx="1">
            <a:schemeClr val="accent1"/>
          </a:lnRef>
          <a:fillRef idx="2">
            <a:schemeClr val="accent1"/>
          </a:fillRef>
          <a:effectRef idx="1">
            <a:schemeClr val="accent1"/>
          </a:effectRef>
          <a:fontRef idx="minor">
            <a:schemeClr val="dk1"/>
          </a:fontRef>
        </dgm:style>
      </dgm:prSet>
      <dgm:spPr/>
      <dgm:t>
        <a:bodyPr/>
        <a:lstStyle/>
        <a:p>
          <a:r>
            <a:rPr lang="en-US" b="1" noProof="0" dirty="0"/>
            <a:t>Standard</a:t>
          </a:r>
        </a:p>
      </dgm:t>
    </dgm:pt>
    <dgm:pt modelId="{4A18A12F-6B75-4836-82F1-BECBE0381DC7}" type="parTrans" cxnId="{445C4E0F-09BD-4513-A8BB-E1A8532B8018}">
      <dgm:prSet/>
      <dgm:spPr/>
      <dgm:t>
        <a:bodyPr/>
        <a:lstStyle/>
        <a:p>
          <a:endParaRPr lang="en-US" b="1"/>
        </a:p>
      </dgm:t>
    </dgm:pt>
    <dgm:pt modelId="{D8CA1CB9-81E3-4F51-9947-8D20590C1C3D}" type="sibTrans" cxnId="{445C4E0F-09BD-4513-A8BB-E1A8532B8018}">
      <dgm:prSet/>
      <dgm:spPr/>
      <dgm:t>
        <a:bodyPr/>
        <a:lstStyle/>
        <a:p>
          <a:endParaRPr lang="en-US" b="1"/>
        </a:p>
      </dgm:t>
    </dgm:pt>
    <dgm:pt modelId="{CB50961F-0284-4962-9AD3-6642A45D92CF}">
      <dgm:prSet phldrT="[Text]">
        <dgm:style>
          <a:lnRef idx="1">
            <a:schemeClr val="accent1"/>
          </a:lnRef>
          <a:fillRef idx="2">
            <a:schemeClr val="accent1"/>
          </a:fillRef>
          <a:effectRef idx="1">
            <a:schemeClr val="accent1"/>
          </a:effectRef>
          <a:fontRef idx="minor">
            <a:schemeClr val="dk1"/>
          </a:fontRef>
        </dgm:style>
      </dgm:prSet>
      <dgm:spPr/>
      <dgm:t>
        <a:bodyPr/>
        <a:lstStyle/>
        <a:p>
          <a:r>
            <a:rPr lang="en-US" b="1" noProof="0" dirty="0"/>
            <a:t>New</a:t>
          </a:r>
        </a:p>
      </dgm:t>
    </dgm:pt>
    <dgm:pt modelId="{4C9802F9-2A84-441D-B28A-E82C064C6AA3}" type="parTrans" cxnId="{CF9D362A-A1EA-4EFA-9DF7-023222BEDC51}">
      <dgm:prSet/>
      <dgm:spPr/>
      <dgm:t>
        <a:bodyPr/>
        <a:lstStyle/>
        <a:p>
          <a:endParaRPr lang="en-US" b="1"/>
        </a:p>
      </dgm:t>
    </dgm:pt>
    <dgm:pt modelId="{5F419435-14BA-41E3-8C3A-C63C04E70CC5}" type="sibTrans" cxnId="{CF9D362A-A1EA-4EFA-9DF7-023222BEDC51}">
      <dgm:prSet/>
      <dgm:spPr/>
      <dgm:t>
        <a:bodyPr/>
        <a:lstStyle/>
        <a:p>
          <a:endParaRPr lang="en-US" b="1"/>
        </a:p>
      </dgm:t>
    </dgm:pt>
    <dgm:pt modelId="{50816C91-4A3C-46C0-AC14-4AF90FA1FF61}">
      <dgm:prSet phldrT="[Text]">
        <dgm:style>
          <a:lnRef idx="1">
            <a:schemeClr val="accent5"/>
          </a:lnRef>
          <a:fillRef idx="2">
            <a:schemeClr val="accent5"/>
          </a:fillRef>
          <a:effectRef idx="1">
            <a:schemeClr val="accent5"/>
          </a:effectRef>
          <a:fontRef idx="minor">
            <a:schemeClr val="dk1"/>
          </a:fontRef>
        </dgm:style>
      </dgm:prSet>
      <dgm:spPr/>
      <dgm:t>
        <a:bodyPr/>
        <a:lstStyle/>
        <a:p>
          <a:r>
            <a:rPr lang="en-US" b="1" noProof="0" dirty="0"/>
            <a:t>All fine</a:t>
          </a:r>
        </a:p>
      </dgm:t>
    </dgm:pt>
    <dgm:pt modelId="{7770C72C-5871-4211-8859-E054D94B600B}" type="parTrans" cxnId="{29775135-B812-4C8A-A6E2-2AC5C40ABA1F}">
      <dgm:prSet/>
      <dgm:spPr/>
      <dgm:t>
        <a:bodyPr/>
        <a:lstStyle/>
        <a:p>
          <a:endParaRPr lang="en-US" b="1"/>
        </a:p>
      </dgm:t>
    </dgm:pt>
    <dgm:pt modelId="{04A27115-07AF-40FE-9206-04A7A6FCE0B4}" type="sibTrans" cxnId="{29775135-B812-4C8A-A6E2-2AC5C40ABA1F}">
      <dgm:prSet/>
      <dgm:spPr/>
      <dgm:t>
        <a:bodyPr/>
        <a:lstStyle/>
        <a:p>
          <a:endParaRPr lang="en-US" b="1"/>
        </a:p>
      </dgm:t>
    </dgm:pt>
    <dgm:pt modelId="{943E175D-834C-44CD-9D11-9CD3AF8A3132}">
      <dgm:prSet phldrT="[Text]">
        <dgm:style>
          <a:lnRef idx="1">
            <a:schemeClr val="accent5"/>
          </a:lnRef>
          <a:fillRef idx="2">
            <a:schemeClr val="accent5"/>
          </a:fillRef>
          <a:effectRef idx="1">
            <a:schemeClr val="accent5"/>
          </a:effectRef>
          <a:fontRef idx="minor">
            <a:schemeClr val="dk1"/>
          </a:fontRef>
        </dgm:style>
      </dgm:prSet>
      <dgm:spPr/>
      <dgm:t>
        <a:bodyPr/>
        <a:lstStyle/>
        <a:p>
          <a:r>
            <a:rPr lang="en-US" b="1" noProof="0" dirty="0"/>
            <a:t>All fine</a:t>
          </a:r>
        </a:p>
      </dgm:t>
    </dgm:pt>
    <dgm:pt modelId="{5B7F17F7-7BFE-4A44-B273-69C0967C931C}" type="parTrans" cxnId="{44DDFD1A-B370-4E48-8EC0-CEF0CC25E05F}">
      <dgm:prSet/>
      <dgm:spPr/>
      <dgm:t>
        <a:bodyPr/>
        <a:lstStyle/>
        <a:p>
          <a:endParaRPr lang="en-US" b="1"/>
        </a:p>
      </dgm:t>
    </dgm:pt>
    <dgm:pt modelId="{1CAC2250-D5E5-4A44-9B67-6026831519D5}" type="sibTrans" cxnId="{44DDFD1A-B370-4E48-8EC0-CEF0CC25E05F}">
      <dgm:prSet/>
      <dgm:spPr/>
      <dgm:t>
        <a:bodyPr/>
        <a:lstStyle/>
        <a:p>
          <a:endParaRPr lang="en-US" b="1"/>
        </a:p>
      </dgm:t>
    </dgm:pt>
    <dgm:pt modelId="{D09DA17E-DF33-43B9-8D0D-F5107570838A}">
      <dgm:prSet phldrT="[Text]">
        <dgm:style>
          <a:lnRef idx="2">
            <a:schemeClr val="accent2"/>
          </a:lnRef>
          <a:fillRef idx="1">
            <a:schemeClr val="lt1"/>
          </a:fillRef>
          <a:effectRef idx="0">
            <a:schemeClr val="accent2"/>
          </a:effectRef>
          <a:fontRef idx="minor">
            <a:schemeClr val="dk1"/>
          </a:fontRef>
        </dgm:style>
      </dgm:prSet>
      <dgm:spPr/>
      <dgm:t>
        <a:bodyPr/>
        <a:lstStyle/>
        <a:p>
          <a:r>
            <a:rPr lang="en-US" b="1" noProof="0" dirty="0"/>
            <a:t>Missing</a:t>
          </a:r>
        </a:p>
      </dgm:t>
    </dgm:pt>
    <dgm:pt modelId="{DCF71FCF-80AA-4169-80B5-C003B8BBCF0F}" type="parTrans" cxnId="{62C72AB0-ED8B-4757-9F60-AB8F224EF7F7}">
      <dgm:prSet/>
      <dgm:spPr/>
      <dgm:t>
        <a:bodyPr/>
        <a:lstStyle/>
        <a:p>
          <a:endParaRPr lang="de-AT"/>
        </a:p>
      </dgm:t>
    </dgm:pt>
    <dgm:pt modelId="{479B920A-CDB2-42D4-904B-125ABAAAFAB7}" type="sibTrans" cxnId="{62C72AB0-ED8B-4757-9F60-AB8F224EF7F7}">
      <dgm:prSet/>
      <dgm:spPr/>
      <dgm:t>
        <a:bodyPr/>
        <a:lstStyle/>
        <a:p>
          <a:endParaRPr lang="de-AT"/>
        </a:p>
      </dgm:t>
    </dgm:pt>
    <dgm:pt modelId="{7A39B26F-D001-4B06-BA69-15422EF337D6}">
      <dgm:prSet phldrT="[Text]">
        <dgm:style>
          <a:lnRef idx="1">
            <a:schemeClr val="accent2"/>
          </a:lnRef>
          <a:fillRef idx="2">
            <a:schemeClr val="accent2"/>
          </a:fillRef>
          <a:effectRef idx="1">
            <a:schemeClr val="accent2"/>
          </a:effectRef>
          <a:fontRef idx="minor">
            <a:schemeClr val="dk1"/>
          </a:fontRef>
        </dgm:style>
      </dgm:prSet>
      <dgm:spPr/>
      <dgm:t>
        <a:bodyPr/>
        <a:lstStyle/>
        <a:p>
          <a:r>
            <a:rPr lang="en-US" b="1" noProof="0" dirty="0"/>
            <a:t>Problems</a:t>
          </a:r>
        </a:p>
      </dgm:t>
    </dgm:pt>
    <dgm:pt modelId="{94417D9D-0CBD-48D9-A9E2-0072863DA63B}" type="parTrans" cxnId="{85C8C93D-CF00-4142-9499-F1D45CE95B63}">
      <dgm:prSet/>
      <dgm:spPr/>
      <dgm:t>
        <a:bodyPr/>
        <a:lstStyle/>
        <a:p>
          <a:endParaRPr lang="de-AT"/>
        </a:p>
      </dgm:t>
    </dgm:pt>
    <dgm:pt modelId="{CD3E3B92-6456-411D-82FB-C3F7A2CB2FA5}" type="sibTrans" cxnId="{85C8C93D-CF00-4142-9499-F1D45CE95B63}">
      <dgm:prSet/>
      <dgm:spPr/>
      <dgm:t>
        <a:bodyPr/>
        <a:lstStyle/>
        <a:p>
          <a:endParaRPr lang="de-AT"/>
        </a:p>
      </dgm:t>
    </dgm:pt>
    <dgm:pt modelId="{5C7B88DC-5AE6-4CB3-8393-B6A82C25AAB9}">
      <dgm:prSet phldrT="[Text]">
        <dgm:style>
          <a:lnRef idx="1">
            <a:schemeClr val="accent5"/>
          </a:lnRef>
          <a:fillRef idx="2">
            <a:schemeClr val="accent5"/>
          </a:fillRef>
          <a:effectRef idx="1">
            <a:schemeClr val="accent5"/>
          </a:effectRef>
          <a:fontRef idx="minor">
            <a:schemeClr val="dk1"/>
          </a:fontRef>
        </dgm:style>
      </dgm:prSet>
      <dgm:spPr/>
      <dgm:t>
        <a:bodyPr/>
        <a:lstStyle/>
        <a:p>
          <a:r>
            <a:rPr lang="en-US" b="1" noProof="0" dirty="0"/>
            <a:t>EOT available</a:t>
          </a:r>
        </a:p>
      </dgm:t>
    </dgm:pt>
    <dgm:pt modelId="{BD80FB1D-987D-48DB-98A7-0C8CF102B56E}" type="parTrans" cxnId="{5D867226-2BFD-47E1-8E14-4944C78BDC5A}">
      <dgm:prSet/>
      <dgm:spPr/>
      <dgm:t>
        <a:bodyPr/>
        <a:lstStyle/>
        <a:p>
          <a:endParaRPr lang="de-AT"/>
        </a:p>
      </dgm:t>
    </dgm:pt>
    <dgm:pt modelId="{A3C455DC-86C8-4E0D-86C5-17007AC41ED3}" type="sibTrans" cxnId="{5D867226-2BFD-47E1-8E14-4944C78BDC5A}">
      <dgm:prSet/>
      <dgm:spPr/>
      <dgm:t>
        <a:bodyPr/>
        <a:lstStyle/>
        <a:p>
          <a:endParaRPr lang="de-AT"/>
        </a:p>
      </dgm:t>
    </dgm:pt>
    <dgm:pt modelId="{7E380F57-803D-44A8-82EE-44504BF3DE73}">
      <dgm:prSet phldrT="[Text]">
        <dgm:style>
          <a:lnRef idx="1">
            <a:schemeClr val="accent5"/>
          </a:lnRef>
          <a:fillRef idx="2">
            <a:schemeClr val="accent5"/>
          </a:fillRef>
          <a:effectRef idx="1">
            <a:schemeClr val="accent5"/>
          </a:effectRef>
          <a:fontRef idx="minor">
            <a:schemeClr val="dk1"/>
          </a:fontRef>
        </dgm:style>
      </dgm:prSet>
      <dgm:spPr/>
      <dgm:t>
        <a:bodyPr/>
        <a:lstStyle/>
        <a:p>
          <a:r>
            <a:rPr lang="en-US" b="1" noProof="0" dirty="0"/>
            <a:t>EOT available</a:t>
          </a:r>
        </a:p>
      </dgm:t>
    </dgm:pt>
    <dgm:pt modelId="{BD80E7EC-4056-4AE8-8030-5A0399FD8E80}" type="parTrans" cxnId="{46B49A67-22EA-4341-8D1A-D34888AE1EBA}">
      <dgm:prSet/>
      <dgm:spPr/>
      <dgm:t>
        <a:bodyPr/>
        <a:lstStyle/>
        <a:p>
          <a:endParaRPr lang="de-AT"/>
        </a:p>
      </dgm:t>
    </dgm:pt>
    <dgm:pt modelId="{1D9ABE97-B1C3-4519-B449-B8E12FC8C7B0}" type="sibTrans" cxnId="{46B49A67-22EA-4341-8D1A-D34888AE1EBA}">
      <dgm:prSet/>
      <dgm:spPr/>
      <dgm:t>
        <a:bodyPr/>
        <a:lstStyle/>
        <a:p>
          <a:endParaRPr lang="de-AT"/>
        </a:p>
      </dgm:t>
    </dgm:pt>
    <dgm:pt modelId="{9E7123C6-4ACF-45CA-AF3B-1FF77FB4BF3A}">
      <dgm:prSet phldrT="[Text]">
        <dgm:style>
          <a:lnRef idx="1">
            <a:schemeClr val="accent2"/>
          </a:lnRef>
          <a:fillRef idx="2">
            <a:schemeClr val="accent2"/>
          </a:fillRef>
          <a:effectRef idx="1">
            <a:schemeClr val="accent2"/>
          </a:effectRef>
          <a:fontRef idx="minor">
            <a:schemeClr val="dk1"/>
          </a:fontRef>
        </dgm:style>
      </dgm:prSet>
      <dgm:spPr/>
      <dgm:t>
        <a:bodyPr/>
        <a:lstStyle/>
        <a:p>
          <a:r>
            <a:rPr lang="en-US" b="1" noProof="0" dirty="0"/>
            <a:t>Problems</a:t>
          </a:r>
        </a:p>
      </dgm:t>
    </dgm:pt>
    <dgm:pt modelId="{64350996-212B-4A3F-A077-E6E8002E5FA7}" type="parTrans" cxnId="{C767DC8A-0EAA-4A7B-9FC7-1EA01F3C4DF6}">
      <dgm:prSet/>
      <dgm:spPr/>
      <dgm:t>
        <a:bodyPr/>
        <a:lstStyle/>
        <a:p>
          <a:endParaRPr lang="de-AT"/>
        </a:p>
      </dgm:t>
    </dgm:pt>
    <dgm:pt modelId="{1A8D8876-3415-4255-B1C8-AB985A905F20}" type="sibTrans" cxnId="{C767DC8A-0EAA-4A7B-9FC7-1EA01F3C4DF6}">
      <dgm:prSet/>
      <dgm:spPr/>
      <dgm:t>
        <a:bodyPr/>
        <a:lstStyle/>
        <a:p>
          <a:endParaRPr lang="de-AT"/>
        </a:p>
      </dgm:t>
    </dgm:pt>
    <dgm:pt modelId="{FCCCD258-CF15-43FF-BFC9-05E8386DE669}">
      <dgm:prSet phldrT="[Text]">
        <dgm:style>
          <a:lnRef idx="2">
            <a:schemeClr val="accent2"/>
          </a:lnRef>
          <a:fillRef idx="1">
            <a:schemeClr val="lt1"/>
          </a:fillRef>
          <a:effectRef idx="0">
            <a:schemeClr val="accent2"/>
          </a:effectRef>
          <a:fontRef idx="minor">
            <a:schemeClr val="dk1"/>
          </a:fontRef>
        </dgm:style>
      </dgm:prSet>
      <dgm:spPr/>
      <dgm:t>
        <a:bodyPr/>
        <a:lstStyle/>
        <a:p>
          <a:r>
            <a:rPr lang="en-US" b="1" noProof="0" dirty="0"/>
            <a:t>Missing</a:t>
          </a:r>
        </a:p>
      </dgm:t>
    </dgm:pt>
    <dgm:pt modelId="{915B7FCD-A328-4386-B19A-05C0910140C6}" type="parTrans" cxnId="{9A8477A8-FF45-4E86-8DB8-2EBCA978AD2E}">
      <dgm:prSet/>
      <dgm:spPr/>
      <dgm:t>
        <a:bodyPr/>
        <a:lstStyle/>
        <a:p>
          <a:endParaRPr lang="de-AT"/>
        </a:p>
      </dgm:t>
    </dgm:pt>
    <dgm:pt modelId="{C2A7AAAE-C54E-40E8-864C-6E223CCF4853}" type="sibTrans" cxnId="{9A8477A8-FF45-4E86-8DB8-2EBCA978AD2E}">
      <dgm:prSet/>
      <dgm:spPr/>
      <dgm:t>
        <a:bodyPr/>
        <a:lstStyle/>
        <a:p>
          <a:endParaRPr lang="de-AT"/>
        </a:p>
      </dgm:t>
    </dgm:pt>
    <dgm:pt modelId="{57774F1E-538C-46FC-9680-705544D44BBD}" type="pres">
      <dgm:prSet presAssocID="{054B4A9D-D366-4B81-A298-376A15B761C9}" presName="hierChild1" presStyleCnt="0">
        <dgm:presLayoutVars>
          <dgm:orgChart val="1"/>
          <dgm:chPref val="1"/>
          <dgm:dir/>
          <dgm:animOne val="branch"/>
          <dgm:animLvl val="lvl"/>
          <dgm:resizeHandles/>
        </dgm:presLayoutVars>
      </dgm:prSet>
      <dgm:spPr/>
    </dgm:pt>
    <dgm:pt modelId="{7FD9096A-01A1-4E1F-AD0A-A800B8B32EB5}" type="pres">
      <dgm:prSet presAssocID="{6C71C6A4-F1DD-485D-9AB7-DF021AE0AF84}" presName="hierRoot1" presStyleCnt="0">
        <dgm:presLayoutVars>
          <dgm:hierBranch val="init"/>
        </dgm:presLayoutVars>
      </dgm:prSet>
      <dgm:spPr/>
    </dgm:pt>
    <dgm:pt modelId="{6DC88BC3-C3ED-4057-8267-3447C24E6DB2}" type="pres">
      <dgm:prSet presAssocID="{6C71C6A4-F1DD-485D-9AB7-DF021AE0AF84}" presName="rootComposite1" presStyleCnt="0"/>
      <dgm:spPr/>
    </dgm:pt>
    <dgm:pt modelId="{B31FEF8B-57F2-42D7-BC7D-2B5B0F01AB0F}" type="pres">
      <dgm:prSet presAssocID="{6C71C6A4-F1DD-485D-9AB7-DF021AE0AF84}" presName="rootText1" presStyleLbl="node0" presStyleIdx="0" presStyleCnt="1">
        <dgm:presLayoutVars>
          <dgm:chPref val="3"/>
        </dgm:presLayoutVars>
      </dgm:prSet>
      <dgm:spPr/>
    </dgm:pt>
    <dgm:pt modelId="{D4282B38-BB15-4F44-AF57-606707788B22}" type="pres">
      <dgm:prSet presAssocID="{6C71C6A4-F1DD-485D-9AB7-DF021AE0AF84}" presName="rootConnector1" presStyleLbl="node1" presStyleIdx="0" presStyleCnt="0"/>
      <dgm:spPr/>
    </dgm:pt>
    <dgm:pt modelId="{6A7FE50A-DD00-4150-8654-C267172EBC9F}" type="pres">
      <dgm:prSet presAssocID="{6C71C6A4-F1DD-485D-9AB7-DF021AE0AF84}" presName="hierChild2" presStyleCnt="0"/>
      <dgm:spPr/>
    </dgm:pt>
    <dgm:pt modelId="{4CFB592C-1083-4497-83D9-3EE13DCB9859}" type="pres">
      <dgm:prSet presAssocID="{4A18A12F-6B75-4836-82F1-BECBE0381DC7}" presName="Name37" presStyleLbl="parChTrans1D2" presStyleIdx="0" presStyleCnt="3"/>
      <dgm:spPr/>
    </dgm:pt>
    <dgm:pt modelId="{2A7C2907-77A6-41A3-A324-51AA0AB35452}" type="pres">
      <dgm:prSet presAssocID="{BFBA9CB6-64D6-4105-862B-27D46233A838}" presName="hierRoot2" presStyleCnt="0">
        <dgm:presLayoutVars>
          <dgm:hierBranch val="init"/>
        </dgm:presLayoutVars>
      </dgm:prSet>
      <dgm:spPr/>
    </dgm:pt>
    <dgm:pt modelId="{3FD85E4E-3B8F-4569-B661-5BEE5D09ABA1}" type="pres">
      <dgm:prSet presAssocID="{BFBA9CB6-64D6-4105-862B-27D46233A838}" presName="rootComposite" presStyleCnt="0"/>
      <dgm:spPr/>
    </dgm:pt>
    <dgm:pt modelId="{8DC8D9C5-C429-48C3-9E3A-61B3AFB2C192}" type="pres">
      <dgm:prSet presAssocID="{BFBA9CB6-64D6-4105-862B-27D46233A838}" presName="rootText" presStyleLbl="node2" presStyleIdx="0" presStyleCnt="2">
        <dgm:presLayoutVars>
          <dgm:chPref val="3"/>
        </dgm:presLayoutVars>
      </dgm:prSet>
      <dgm:spPr/>
    </dgm:pt>
    <dgm:pt modelId="{14830166-F646-41B8-AF26-5424D8CBDD71}" type="pres">
      <dgm:prSet presAssocID="{BFBA9CB6-64D6-4105-862B-27D46233A838}" presName="rootConnector" presStyleLbl="node2" presStyleIdx="0" presStyleCnt="2"/>
      <dgm:spPr/>
    </dgm:pt>
    <dgm:pt modelId="{7AFBE843-AF0F-43FB-8DDF-BF52F58229DB}" type="pres">
      <dgm:prSet presAssocID="{BFBA9CB6-64D6-4105-862B-27D46233A838}" presName="hierChild4" presStyleCnt="0"/>
      <dgm:spPr/>
    </dgm:pt>
    <dgm:pt modelId="{28D79784-DD4D-4334-B87C-1CB646081A69}" type="pres">
      <dgm:prSet presAssocID="{7770C72C-5871-4211-8859-E054D94B600B}" presName="Name37" presStyleLbl="parChTrans1D3" presStyleIdx="0" presStyleCnt="4"/>
      <dgm:spPr/>
    </dgm:pt>
    <dgm:pt modelId="{1543F466-3B25-4041-ACE2-14901DD9AC61}" type="pres">
      <dgm:prSet presAssocID="{50816C91-4A3C-46C0-AC14-4AF90FA1FF61}" presName="hierRoot2" presStyleCnt="0">
        <dgm:presLayoutVars>
          <dgm:hierBranch val="init"/>
        </dgm:presLayoutVars>
      </dgm:prSet>
      <dgm:spPr/>
    </dgm:pt>
    <dgm:pt modelId="{828729C6-AC2E-46DF-996D-005C4D5BF7FF}" type="pres">
      <dgm:prSet presAssocID="{50816C91-4A3C-46C0-AC14-4AF90FA1FF61}" presName="rootComposite" presStyleCnt="0"/>
      <dgm:spPr/>
    </dgm:pt>
    <dgm:pt modelId="{5F6DE760-2183-4E8E-B307-D70850FCFD67}" type="pres">
      <dgm:prSet presAssocID="{50816C91-4A3C-46C0-AC14-4AF90FA1FF61}" presName="rootText" presStyleLbl="node3" presStyleIdx="0" presStyleCnt="4">
        <dgm:presLayoutVars>
          <dgm:chPref val="3"/>
        </dgm:presLayoutVars>
      </dgm:prSet>
      <dgm:spPr/>
    </dgm:pt>
    <dgm:pt modelId="{AAAB6183-9920-445D-93E1-6CFEF3982922}" type="pres">
      <dgm:prSet presAssocID="{50816C91-4A3C-46C0-AC14-4AF90FA1FF61}" presName="rootConnector" presStyleLbl="node3" presStyleIdx="0" presStyleCnt="4"/>
      <dgm:spPr/>
    </dgm:pt>
    <dgm:pt modelId="{A7C313AE-B669-4964-B6CA-6755527919AB}" type="pres">
      <dgm:prSet presAssocID="{50816C91-4A3C-46C0-AC14-4AF90FA1FF61}" presName="hierChild4" presStyleCnt="0"/>
      <dgm:spPr/>
    </dgm:pt>
    <dgm:pt modelId="{20188661-E72B-4A93-8C09-D7467CC7B354}" type="pres">
      <dgm:prSet presAssocID="{BD80FB1D-987D-48DB-98A7-0C8CF102B56E}" presName="Name37" presStyleLbl="parChTrans1D4" presStyleIdx="0" presStyleCnt="4"/>
      <dgm:spPr/>
    </dgm:pt>
    <dgm:pt modelId="{0419E55C-993B-4D7B-9B6B-D8B6687B22A8}" type="pres">
      <dgm:prSet presAssocID="{5C7B88DC-5AE6-4CB3-8393-B6A82C25AAB9}" presName="hierRoot2" presStyleCnt="0">
        <dgm:presLayoutVars>
          <dgm:hierBranch val="init"/>
        </dgm:presLayoutVars>
      </dgm:prSet>
      <dgm:spPr/>
    </dgm:pt>
    <dgm:pt modelId="{086F6964-2C8E-4028-BA0C-425E3CE2A79C}" type="pres">
      <dgm:prSet presAssocID="{5C7B88DC-5AE6-4CB3-8393-B6A82C25AAB9}" presName="rootComposite" presStyleCnt="0"/>
      <dgm:spPr/>
    </dgm:pt>
    <dgm:pt modelId="{9B5F93C9-6D5E-4DFB-ADFA-515E41C59A8A}" type="pres">
      <dgm:prSet presAssocID="{5C7B88DC-5AE6-4CB3-8393-B6A82C25AAB9}" presName="rootText" presStyleLbl="node4" presStyleIdx="0" presStyleCnt="4">
        <dgm:presLayoutVars>
          <dgm:chPref val="3"/>
        </dgm:presLayoutVars>
      </dgm:prSet>
      <dgm:spPr/>
    </dgm:pt>
    <dgm:pt modelId="{456985A8-E8FE-4DD6-BB6B-DE90C8DEF151}" type="pres">
      <dgm:prSet presAssocID="{5C7B88DC-5AE6-4CB3-8393-B6A82C25AAB9}" presName="rootConnector" presStyleLbl="node4" presStyleIdx="0" presStyleCnt="4"/>
      <dgm:spPr/>
    </dgm:pt>
    <dgm:pt modelId="{BB9C30D1-7911-4CFE-8111-35A16379D9C8}" type="pres">
      <dgm:prSet presAssocID="{5C7B88DC-5AE6-4CB3-8393-B6A82C25AAB9}" presName="hierChild4" presStyleCnt="0"/>
      <dgm:spPr/>
    </dgm:pt>
    <dgm:pt modelId="{7785702D-F60F-4D49-B480-75D984B8A08D}" type="pres">
      <dgm:prSet presAssocID="{5C7B88DC-5AE6-4CB3-8393-B6A82C25AAB9}" presName="hierChild5" presStyleCnt="0"/>
      <dgm:spPr/>
    </dgm:pt>
    <dgm:pt modelId="{3ED8D53C-8649-45BA-8E9C-1D3085BB0440}" type="pres">
      <dgm:prSet presAssocID="{50816C91-4A3C-46C0-AC14-4AF90FA1FF61}" presName="hierChild5" presStyleCnt="0"/>
      <dgm:spPr/>
    </dgm:pt>
    <dgm:pt modelId="{2D5DC123-4480-4132-BE97-826EA6849062}" type="pres">
      <dgm:prSet presAssocID="{94417D9D-0CBD-48D9-A9E2-0072863DA63B}" presName="Name37" presStyleLbl="parChTrans1D3" presStyleIdx="1" presStyleCnt="4"/>
      <dgm:spPr/>
    </dgm:pt>
    <dgm:pt modelId="{D93E88B0-FEFF-42FD-9C7D-5400797F38F4}" type="pres">
      <dgm:prSet presAssocID="{7A39B26F-D001-4B06-BA69-15422EF337D6}" presName="hierRoot2" presStyleCnt="0">
        <dgm:presLayoutVars>
          <dgm:hierBranch val="init"/>
        </dgm:presLayoutVars>
      </dgm:prSet>
      <dgm:spPr/>
    </dgm:pt>
    <dgm:pt modelId="{AFF835A2-1103-425C-86BB-C09B498E01CD}" type="pres">
      <dgm:prSet presAssocID="{7A39B26F-D001-4B06-BA69-15422EF337D6}" presName="rootComposite" presStyleCnt="0"/>
      <dgm:spPr/>
    </dgm:pt>
    <dgm:pt modelId="{CE0242D7-C866-422E-B095-04BDF27DABC3}" type="pres">
      <dgm:prSet presAssocID="{7A39B26F-D001-4B06-BA69-15422EF337D6}" presName="rootText" presStyleLbl="node3" presStyleIdx="1" presStyleCnt="4">
        <dgm:presLayoutVars>
          <dgm:chPref val="3"/>
        </dgm:presLayoutVars>
      </dgm:prSet>
      <dgm:spPr/>
    </dgm:pt>
    <dgm:pt modelId="{0D6BD836-5542-4440-BAF0-829E2F170910}" type="pres">
      <dgm:prSet presAssocID="{7A39B26F-D001-4B06-BA69-15422EF337D6}" presName="rootConnector" presStyleLbl="node3" presStyleIdx="1" presStyleCnt="4"/>
      <dgm:spPr/>
    </dgm:pt>
    <dgm:pt modelId="{D206D767-A791-4802-8250-A063BF5B426E}" type="pres">
      <dgm:prSet presAssocID="{7A39B26F-D001-4B06-BA69-15422EF337D6}" presName="hierChild4" presStyleCnt="0"/>
      <dgm:spPr/>
    </dgm:pt>
    <dgm:pt modelId="{02B8454D-9133-4CBB-9FB6-1A5FBA5DF9CB}" type="pres">
      <dgm:prSet presAssocID="{DCF71FCF-80AA-4169-80B5-C003B8BBCF0F}" presName="Name37" presStyleLbl="parChTrans1D4" presStyleIdx="1" presStyleCnt="4"/>
      <dgm:spPr/>
    </dgm:pt>
    <dgm:pt modelId="{EE5AF541-5EA0-44F8-B5DA-016FED76BEAA}" type="pres">
      <dgm:prSet presAssocID="{D09DA17E-DF33-43B9-8D0D-F5107570838A}" presName="hierRoot2" presStyleCnt="0">
        <dgm:presLayoutVars>
          <dgm:hierBranch val="init"/>
        </dgm:presLayoutVars>
      </dgm:prSet>
      <dgm:spPr/>
    </dgm:pt>
    <dgm:pt modelId="{C42335CB-BEE3-4BE2-8612-08489AC4BA80}" type="pres">
      <dgm:prSet presAssocID="{D09DA17E-DF33-43B9-8D0D-F5107570838A}" presName="rootComposite" presStyleCnt="0"/>
      <dgm:spPr/>
    </dgm:pt>
    <dgm:pt modelId="{6007A67D-09EF-4B3E-8B28-A7309E137F4B}" type="pres">
      <dgm:prSet presAssocID="{D09DA17E-DF33-43B9-8D0D-F5107570838A}" presName="rootText" presStyleLbl="node4" presStyleIdx="1" presStyleCnt="4">
        <dgm:presLayoutVars>
          <dgm:chPref val="3"/>
        </dgm:presLayoutVars>
      </dgm:prSet>
      <dgm:spPr/>
    </dgm:pt>
    <dgm:pt modelId="{92DA845E-9D46-4E3B-BEAB-BE60A51DBE5B}" type="pres">
      <dgm:prSet presAssocID="{D09DA17E-DF33-43B9-8D0D-F5107570838A}" presName="rootConnector" presStyleLbl="node4" presStyleIdx="1" presStyleCnt="4"/>
      <dgm:spPr/>
    </dgm:pt>
    <dgm:pt modelId="{5E54A3FB-118A-43FE-81F1-A3C85BD5298F}" type="pres">
      <dgm:prSet presAssocID="{D09DA17E-DF33-43B9-8D0D-F5107570838A}" presName="hierChild4" presStyleCnt="0"/>
      <dgm:spPr/>
    </dgm:pt>
    <dgm:pt modelId="{A42CA01D-2AB9-4CAE-B205-12CD3FAF8989}" type="pres">
      <dgm:prSet presAssocID="{D09DA17E-DF33-43B9-8D0D-F5107570838A}" presName="hierChild5" presStyleCnt="0"/>
      <dgm:spPr/>
    </dgm:pt>
    <dgm:pt modelId="{F00FA3EA-E555-4871-B35B-65F88B9919F9}" type="pres">
      <dgm:prSet presAssocID="{7A39B26F-D001-4B06-BA69-15422EF337D6}" presName="hierChild5" presStyleCnt="0"/>
      <dgm:spPr/>
    </dgm:pt>
    <dgm:pt modelId="{E7CA93DD-995B-47BE-A198-6E2B33830E9F}" type="pres">
      <dgm:prSet presAssocID="{BFBA9CB6-64D6-4105-862B-27D46233A838}" presName="hierChild5" presStyleCnt="0"/>
      <dgm:spPr/>
    </dgm:pt>
    <dgm:pt modelId="{B167CBB3-AB35-48B7-A740-26843B04C2DB}" type="pres">
      <dgm:prSet presAssocID="{4C9802F9-2A84-441D-B28A-E82C064C6AA3}" presName="Name37" presStyleLbl="parChTrans1D2" presStyleIdx="1" presStyleCnt="3"/>
      <dgm:spPr/>
    </dgm:pt>
    <dgm:pt modelId="{D94E4956-3243-4FC8-9E26-F2145B9EB120}" type="pres">
      <dgm:prSet presAssocID="{CB50961F-0284-4962-9AD3-6642A45D92CF}" presName="hierRoot2" presStyleCnt="0">
        <dgm:presLayoutVars>
          <dgm:hierBranch val="init"/>
        </dgm:presLayoutVars>
      </dgm:prSet>
      <dgm:spPr/>
    </dgm:pt>
    <dgm:pt modelId="{BA057FF5-DCDE-4766-B691-32BD827E8E62}" type="pres">
      <dgm:prSet presAssocID="{CB50961F-0284-4962-9AD3-6642A45D92CF}" presName="rootComposite" presStyleCnt="0"/>
      <dgm:spPr/>
    </dgm:pt>
    <dgm:pt modelId="{20F7AE70-2CF4-41EB-96AA-89E18A4870E3}" type="pres">
      <dgm:prSet presAssocID="{CB50961F-0284-4962-9AD3-6642A45D92CF}" presName="rootText" presStyleLbl="node2" presStyleIdx="1" presStyleCnt="2">
        <dgm:presLayoutVars>
          <dgm:chPref val="3"/>
        </dgm:presLayoutVars>
      </dgm:prSet>
      <dgm:spPr/>
    </dgm:pt>
    <dgm:pt modelId="{6806E446-19D3-46BB-B725-DB20E03491F0}" type="pres">
      <dgm:prSet presAssocID="{CB50961F-0284-4962-9AD3-6642A45D92CF}" presName="rootConnector" presStyleLbl="node2" presStyleIdx="1" presStyleCnt="2"/>
      <dgm:spPr/>
    </dgm:pt>
    <dgm:pt modelId="{8DDDA638-5809-4BA0-BE82-C88ECA443AA3}" type="pres">
      <dgm:prSet presAssocID="{CB50961F-0284-4962-9AD3-6642A45D92CF}" presName="hierChild4" presStyleCnt="0"/>
      <dgm:spPr/>
    </dgm:pt>
    <dgm:pt modelId="{50E7C03F-E1A2-4DF0-A85C-348C710AD5FB}" type="pres">
      <dgm:prSet presAssocID="{5B7F17F7-7BFE-4A44-B273-69C0967C931C}" presName="Name37" presStyleLbl="parChTrans1D3" presStyleIdx="2" presStyleCnt="4"/>
      <dgm:spPr/>
    </dgm:pt>
    <dgm:pt modelId="{B8596B7A-11F0-4AD6-AA4C-22BB188106AA}" type="pres">
      <dgm:prSet presAssocID="{943E175D-834C-44CD-9D11-9CD3AF8A3132}" presName="hierRoot2" presStyleCnt="0">
        <dgm:presLayoutVars>
          <dgm:hierBranch val="init"/>
        </dgm:presLayoutVars>
      </dgm:prSet>
      <dgm:spPr/>
    </dgm:pt>
    <dgm:pt modelId="{CC43EBD1-E424-4F6A-B193-2CC0F2D6AAEF}" type="pres">
      <dgm:prSet presAssocID="{943E175D-834C-44CD-9D11-9CD3AF8A3132}" presName="rootComposite" presStyleCnt="0"/>
      <dgm:spPr/>
    </dgm:pt>
    <dgm:pt modelId="{23DCBBE7-903E-4476-AA9A-EE12E140EE7B}" type="pres">
      <dgm:prSet presAssocID="{943E175D-834C-44CD-9D11-9CD3AF8A3132}" presName="rootText" presStyleLbl="node3" presStyleIdx="2" presStyleCnt="4">
        <dgm:presLayoutVars>
          <dgm:chPref val="3"/>
        </dgm:presLayoutVars>
      </dgm:prSet>
      <dgm:spPr/>
    </dgm:pt>
    <dgm:pt modelId="{5FCE7B89-5F80-4D52-90D1-7DC5BEE54DAF}" type="pres">
      <dgm:prSet presAssocID="{943E175D-834C-44CD-9D11-9CD3AF8A3132}" presName="rootConnector" presStyleLbl="node3" presStyleIdx="2" presStyleCnt="4"/>
      <dgm:spPr/>
    </dgm:pt>
    <dgm:pt modelId="{F12A5604-76CA-4E2D-AAF9-F35AB89F8D2D}" type="pres">
      <dgm:prSet presAssocID="{943E175D-834C-44CD-9D11-9CD3AF8A3132}" presName="hierChild4" presStyleCnt="0"/>
      <dgm:spPr/>
    </dgm:pt>
    <dgm:pt modelId="{D78A9108-F26F-4481-87C5-7BB8BDDFAD80}" type="pres">
      <dgm:prSet presAssocID="{BD80E7EC-4056-4AE8-8030-5A0399FD8E80}" presName="Name37" presStyleLbl="parChTrans1D4" presStyleIdx="2" presStyleCnt="4"/>
      <dgm:spPr/>
    </dgm:pt>
    <dgm:pt modelId="{40481097-F2F0-4BE7-B38F-10563E4A163F}" type="pres">
      <dgm:prSet presAssocID="{7E380F57-803D-44A8-82EE-44504BF3DE73}" presName="hierRoot2" presStyleCnt="0">
        <dgm:presLayoutVars>
          <dgm:hierBranch val="init"/>
        </dgm:presLayoutVars>
      </dgm:prSet>
      <dgm:spPr/>
    </dgm:pt>
    <dgm:pt modelId="{12AD7340-A827-4FF1-9C08-F89B38375C67}" type="pres">
      <dgm:prSet presAssocID="{7E380F57-803D-44A8-82EE-44504BF3DE73}" presName="rootComposite" presStyleCnt="0"/>
      <dgm:spPr/>
    </dgm:pt>
    <dgm:pt modelId="{F9921EC6-8713-4458-BC85-3CD2BBF245A8}" type="pres">
      <dgm:prSet presAssocID="{7E380F57-803D-44A8-82EE-44504BF3DE73}" presName="rootText" presStyleLbl="node4" presStyleIdx="2" presStyleCnt="4">
        <dgm:presLayoutVars>
          <dgm:chPref val="3"/>
        </dgm:presLayoutVars>
      </dgm:prSet>
      <dgm:spPr/>
    </dgm:pt>
    <dgm:pt modelId="{2C6C8D3B-F73F-4ABF-9E1A-1693ABA13BCB}" type="pres">
      <dgm:prSet presAssocID="{7E380F57-803D-44A8-82EE-44504BF3DE73}" presName="rootConnector" presStyleLbl="node4" presStyleIdx="2" presStyleCnt="4"/>
      <dgm:spPr/>
    </dgm:pt>
    <dgm:pt modelId="{6538F7BF-0232-4AC5-813C-5E246E86DD88}" type="pres">
      <dgm:prSet presAssocID="{7E380F57-803D-44A8-82EE-44504BF3DE73}" presName="hierChild4" presStyleCnt="0"/>
      <dgm:spPr/>
    </dgm:pt>
    <dgm:pt modelId="{AA66D9DC-4C2D-4C74-AA87-BE3112DD4005}" type="pres">
      <dgm:prSet presAssocID="{7E380F57-803D-44A8-82EE-44504BF3DE73}" presName="hierChild5" presStyleCnt="0"/>
      <dgm:spPr/>
    </dgm:pt>
    <dgm:pt modelId="{7595F2DD-2A8C-4C1F-AFE3-16930E7C3912}" type="pres">
      <dgm:prSet presAssocID="{943E175D-834C-44CD-9D11-9CD3AF8A3132}" presName="hierChild5" presStyleCnt="0"/>
      <dgm:spPr/>
    </dgm:pt>
    <dgm:pt modelId="{99EE7B05-C777-48CE-80B5-A82BC814AE06}" type="pres">
      <dgm:prSet presAssocID="{64350996-212B-4A3F-A077-E6E8002E5FA7}" presName="Name37" presStyleLbl="parChTrans1D3" presStyleIdx="3" presStyleCnt="4"/>
      <dgm:spPr/>
    </dgm:pt>
    <dgm:pt modelId="{19ECC13B-DBF0-46B2-AB05-9FE4907EDAFA}" type="pres">
      <dgm:prSet presAssocID="{9E7123C6-4ACF-45CA-AF3B-1FF77FB4BF3A}" presName="hierRoot2" presStyleCnt="0">
        <dgm:presLayoutVars>
          <dgm:hierBranch val="init"/>
        </dgm:presLayoutVars>
      </dgm:prSet>
      <dgm:spPr/>
    </dgm:pt>
    <dgm:pt modelId="{70669BA8-713B-401B-B715-F7BC81156A1F}" type="pres">
      <dgm:prSet presAssocID="{9E7123C6-4ACF-45CA-AF3B-1FF77FB4BF3A}" presName="rootComposite" presStyleCnt="0"/>
      <dgm:spPr/>
    </dgm:pt>
    <dgm:pt modelId="{D6054C5A-6D66-41C3-B3D1-76055F6B5A28}" type="pres">
      <dgm:prSet presAssocID="{9E7123C6-4ACF-45CA-AF3B-1FF77FB4BF3A}" presName="rootText" presStyleLbl="node3" presStyleIdx="3" presStyleCnt="4">
        <dgm:presLayoutVars>
          <dgm:chPref val="3"/>
        </dgm:presLayoutVars>
      </dgm:prSet>
      <dgm:spPr/>
    </dgm:pt>
    <dgm:pt modelId="{936784B4-3A3C-4305-98D9-3E842992129D}" type="pres">
      <dgm:prSet presAssocID="{9E7123C6-4ACF-45CA-AF3B-1FF77FB4BF3A}" presName="rootConnector" presStyleLbl="node3" presStyleIdx="3" presStyleCnt="4"/>
      <dgm:spPr/>
    </dgm:pt>
    <dgm:pt modelId="{3CA8BE99-F29D-403D-A531-4B59C4BC678B}" type="pres">
      <dgm:prSet presAssocID="{9E7123C6-4ACF-45CA-AF3B-1FF77FB4BF3A}" presName="hierChild4" presStyleCnt="0"/>
      <dgm:spPr/>
    </dgm:pt>
    <dgm:pt modelId="{97334836-3EC4-479D-903F-D6BCD4E0E697}" type="pres">
      <dgm:prSet presAssocID="{915B7FCD-A328-4386-B19A-05C0910140C6}" presName="Name37" presStyleLbl="parChTrans1D4" presStyleIdx="3" presStyleCnt="4"/>
      <dgm:spPr/>
    </dgm:pt>
    <dgm:pt modelId="{2CDFBE1E-3871-4CD6-B484-675418004496}" type="pres">
      <dgm:prSet presAssocID="{FCCCD258-CF15-43FF-BFC9-05E8386DE669}" presName="hierRoot2" presStyleCnt="0">
        <dgm:presLayoutVars>
          <dgm:hierBranch val="init"/>
        </dgm:presLayoutVars>
      </dgm:prSet>
      <dgm:spPr/>
    </dgm:pt>
    <dgm:pt modelId="{CBA080CC-02A8-4FFE-BEB2-71CFB46F0ACB}" type="pres">
      <dgm:prSet presAssocID="{FCCCD258-CF15-43FF-BFC9-05E8386DE669}" presName="rootComposite" presStyleCnt="0"/>
      <dgm:spPr/>
    </dgm:pt>
    <dgm:pt modelId="{D909E0CD-7091-42EA-8FC9-1166BB4A2FA2}" type="pres">
      <dgm:prSet presAssocID="{FCCCD258-CF15-43FF-BFC9-05E8386DE669}" presName="rootText" presStyleLbl="node4" presStyleIdx="3" presStyleCnt="4">
        <dgm:presLayoutVars>
          <dgm:chPref val="3"/>
        </dgm:presLayoutVars>
      </dgm:prSet>
      <dgm:spPr/>
    </dgm:pt>
    <dgm:pt modelId="{2CEE4872-11CF-449E-B52C-F61A403F22F2}" type="pres">
      <dgm:prSet presAssocID="{FCCCD258-CF15-43FF-BFC9-05E8386DE669}" presName="rootConnector" presStyleLbl="node4" presStyleIdx="3" presStyleCnt="4"/>
      <dgm:spPr/>
    </dgm:pt>
    <dgm:pt modelId="{54F4ED16-218D-46AF-90D5-BADC1D66730B}" type="pres">
      <dgm:prSet presAssocID="{FCCCD258-CF15-43FF-BFC9-05E8386DE669}" presName="hierChild4" presStyleCnt="0"/>
      <dgm:spPr/>
    </dgm:pt>
    <dgm:pt modelId="{1B590E16-D4F7-4FB9-BDA6-7C1D172FAE31}" type="pres">
      <dgm:prSet presAssocID="{FCCCD258-CF15-43FF-BFC9-05E8386DE669}" presName="hierChild5" presStyleCnt="0"/>
      <dgm:spPr/>
    </dgm:pt>
    <dgm:pt modelId="{BCC8B5DB-714B-4FC1-96E7-D8D53F92C88D}" type="pres">
      <dgm:prSet presAssocID="{9E7123C6-4ACF-45CA-AF3B-1FF77FB4BF3A}" presName="hierChild5" presStyleCnt="0"/>
      <dgm:spPr/>
    </dgm:pt>
    <dgm:pt modelId="{2196FD32-344C-4EC4-9E34-E8B284873418}" type="pres">
      <dgm:prSet presAssocID="{CB50961F-0284-4962-9AD3-6642A45D92CF}" presName="hierChild5" presStyleCnt="0"/>
      <dgm:spPr/>
    </dgm:pt>
    <dgm:pt modelId="{0B374A01-BAE4-4AB6-AB73-A4DF87747AD5}" type="pres">
      <dgm:prSet presAssocID="{6C71C6A4-F1DD-485D-9AB7-DF021AE0AF84}" presName="hierChild3" presStyleCnt="0"/>
      <dgm:spPr/>
    </dgm:pt>
    <dgm:pt modelId="{9BE679CF-740C-43A1-9F59-BBDF7C824922}" type="pres">
      <dgm:prSet presAssocID="{9C853742-938A-4BB0-88F3-B88232D6FDD5}" presName="Name111" presStyleLbl="parChTrans1D2" presStyleIdx="2" presStyleCnt="3"/>
      <dgm:spPr/>
    </dgm:pt>
    <dgm:pt modelId="{2D02BA55-3993-413C-BE58-5ECDFA017400}" type="pres">
      <dgm:prSet presAssocID="{0F87CAF8-E7AD-415F-8CDC-95392DAC5E6D}" presName="hierRoot3" presStyleCnt="0">
        <dgm:presLayoutVars>
          <dgm:hierBranch val="init"/>
        </dgm:presLayoutVars>
      </dgm:prSet>
      <dgm:spPr/>
    </dgm:pt>
    <dgm:pt modelId="{DE42C156-0044-4210-A71C-7E6399A84192}" type="pres">
      <dgm:prSet presAssocID="{0F87CAF8-E7AD-415F-8CDC-95392DAC5E6D}" presName="rootComposite3" presStyleCnt="0"/>
      <dgm:spPr/>
    </dgm:pt>
    <dgm:pt modelId="{DFFE3014-D797-4DAF-9FFE-5AFC27997A2E}" type="pres">
      <dgm:prSet presAssocID="{0F87CAF8-E7AD-415F-8CDC-95392DAC5E6D}" presName="rootText3" presStyleLbl="asst1" presStyleIdx="0" presStyleCnt="1">
        <dgm:presLayoutVars>
          <dgm:chPref val="3"/>
        </dgm:presLayoutVars>
      </dgm:prSet>
      <dgm:spPr/>
    </dgm:pt>
    <dgm:pt modelId="{E162FBD4-E000-4160-844C-577265F4F87D}" type="pres">
      <dgm:prSet presAssocID="{0F87CAF8-E7AD-415F-8CDC-95392DAC5E6D}" presName="rootConnector3" presStyleLbl="asst1" presStyleIdx="0" presStyleCnt="1"/>
      <dgm:spPr/>
    </dgm:pt>
    <dgm:pt modelId="{A9300C50-DCC4-46AE-97F2-A6FB6BE9246C}" type="pres">
      <dgm:prSet presAssocID="{0F87CAF8-E7AD-415F-8CDC-95392DAC5E6D}" presName="hierChild6" presStyleCnt="0"/>
      <dgm:spPr/>
    </dgm:pt>
    <dgm:pt modelId="{EA927B42-B3DD-43E6-BD01-E032EB6510D9}" type="pres">
      <dgm:prSet presAssocID="{0F87CAF8-E7AD-415F-8CDC-95392DAC5E6D}" presName="hierChild7" presStyleCnt="0"/>
      <dgm:spPr/>
    </dgm:pt>
  </dgm:ptLst>
  <dgm:cxnLst>
    <dgm:cxn modelId="{F78D6800-D5E6-460B-8DDB-CFFE2C84C625}" type="presOf" srcId="{64350996-212B-4A3F-A077-E6E8002E5FA7}" destId="{99EE7B05-C777-48CE-80B5-A82BC814AE06}" srcOrd="0" destOrd="0" presId="urn:microsoft.com/office/officeart/2005/8/layout/orgChart1"/>
    <dgm:cxn modelId="{445C4E0F-09BD-4513-A8BB-E1A8532B8018}" srcId="{6C71C6A4-F1DD-485D-9AB7-DF021AE0AF84}" destId="{BFBA9CB6-64D6-4105-862B-27D46233A838}" srcOrd="1" destOrd="0" parTransId="{4A18A12F-6B75-4836-82F1-BECBE0381DC7}" sibTransId="{D8CA1CB9-81E3-4F51-9947-8D20590C1C3D}"/>
    <dgm:cxn modelId="{E3985313-3513-4A8E-A49D-342E316BF3E6}" type="presOf" srcId="{BD80FB1D-987D-48DB-98A7-0C8CF102B56E}" destId="{20188661-E72B-4A93-8C09-D7467CC7B354}" srcOrd="0" destOrd="0" presId="urn:microsoft.com/office/officeart/2005/8/layout/orgChart1"/>
    <dgm:cxn modelId="{44DDFD1A-B370-4E48-8EC0-CEF0CC25E05F}" srcId="{CB50961F-0284-4962-9AD3-6642A45D92CF}" destId="{943E175D-834C-44CD-9D11-9CD3AF8A3132}" srcOrd="0" destOrd="0" parTransId="{5B7F17F7-7BFE-4A44-B273-69C0967C931C}" sibTransId="{1CAC2250-D5E5-4A44-9B67-6026831519D5}"/>
    <dgm:cxn modelId="{4978CC1E-9B5E-41D8-931C-28C60D772273}" type="presOf" srcId="{94417D9D-0CBD-48D9-A9E2-0072863DA63B}" destId="{2D5DC123-4480-4132-BE97-826EA6849062}" srcOrd="0" destOrd="0" presId="urn:microsoft.com/office/officeart/2005/8/layout/orgChart1"/>
    <dgm:cxn modelId="{1240981F-EB25-4851-9A51-1011286DB28D}" type="presOf" srcId="{6C71C6A4-F1DD-485D-9AB7-DF021AE0AF84}" destId="{B31FEF8B-57F2-42D7-BC7D-2B5B0F01AB0F}" srcOrd="0" destOrd="0" presId="urn:microsoft.com/office/officeart/2005/8/layout/orgChart1"/>
    <dgm:cxn modelId="{EF0E8B22-CA2B-4072-AA17-8810B9FE1F7E}" type="presOf" srcId="{0F87CAF8-E7AD-415F-8CDC-95392DAC5E6D}" destId="{DFFE3014-D797-4DAF-9FFE-5AFC27997A2E}" srcOrd="0" destOrd="0" presId="urn:microsoft.com/office/officeart/2005/8/layout/orgChart1"/>
    <dgm:cxn modelId="{5D867226-2BFD-47E1-8E14-4944C78BDC5A}" srcId="{50816C91-4A3C-46C0-AC14-4AF90FA1FF61}" destId="{5C7B88DC-5AE6-4CB3-8393-B6A82C25AAB9}" srcOrd="0" destOrd="0" parTransId="{BD80FB1D-987D-48DB-98A7-0C8CF102B56E}" sibTransId="{A3C455DC-86C8-4E0D-86C5-17007AC41ED3}"/>
    <dgm:cxn modelId="{CF9D362A-A1EA-4EFA-9DF7-023222BEDC51}" srcId="{6C71C6A4-F1DD-485D-9AB7-DF021AE0AF84}" destId="{CB50961F-0284-4962-9AD3-6642A45D92CF}" srcOrd="2" destOrd="0" parTransId="{4C9802F9-2A84-441D-B28A-E82C064C6AA3}" sibTransId="{5F419435-14BA-41E3-8C3A-C63C04E70CC5}"/>
    <dgm:cxn modelId="{BF4A4134-0C07-4840-97CD-D71D215D9481}" type="presOf" srcId="{50816C91-4A3C-46C0-AC14-4AF90FA1FF61}" destId="{5F6DE760-2183-4E8E-B307-D70850FCFD67}" srcOrd="0" destOrd="0" presId="urn:microsoft.com/office/officeart/2005/8/layout/orgChart1"/>
    <dgm:cxn modelId="{29775135-B812-4C8A-A6E2-2AC5C40ABA1F}" srcId="{BFBA9CB6-64D6-4105-862B-27D46233A838}" destId="{50816C91-4A3C-46C0-AC14-4AF90FA1FF61}" srcOrd="0" destOrd="0" parTransId="{7770C72C-5871-4211-8859-E054D94B600B}" sibTransId="{04A27115-07AF-40FE-9206-04A7A6FCE0B4}"/>
    <dgm:cxn modelId="{8885BF36-CC64-4660-BDBA-B12093431FB8}" type="presOf" srcId="{5C7B88DC-5AE6-4CB3-8393-B6A82C25AAB9}" destId="{456985A8-E8FE-4DD6-BB6B-DE90C8DEF151}" srcOrd="1" destOrd="0" presId="urn:microsoft.com/office/officeart/2005/8/layout/orgChart1"/>
    <dgm:cxn modelId="{85C8C93D-CF00-4142-9499-F1D45CE95B63}" srcId="{BFBA9CB6-64D6-4105-862B-27D46233A838}" destId="{7A39B26F-D001-4B06-BA69-15422EF337D6}" srcOrd="1" destOrd="0" parTransId="{94417D9D-0CBD-48D9-A9E2-0072863DA63B}" sibTransId="{CD3E3B92-6456-411D-82FB-C3F7A2CB2FA5}"/>
    <dgm:cxn modelId="{014CE45E-0BDC-41DE-BE08-053527EA2C88}" type="presOf" srcId="{7770C72C-5871-4211-8859-E054D94B600B}" destId="{28D79784-DD4D-4334-B87C-1CB646081A69}" srcOrd="0" destOrd="0" presId="urn:microsoft.com/office/officeart/2005/8/layout/orgChart1"/>
    <dgm:cxn modelId="{34263743-6139-400E-804F-3451D86A4C12}" type="presOf" srcId="{FCCCD258-CF15-43FF-BFC9-05E8386DE669}" destId="{2CEE4872-11CF-449E-B52C-F61A403F22F2}" srcOrd="1" destOrd="0" presId="urn:microsoft.com/office/officeart/2005/8/layout/orgChart1"/>
    <dgm:cxn modelId="{46B49A67-22EA-4341-8D1A-D34888AE1EBA}" srcId="{943E175D-834C-44CD-9D11-9CD3AF8A3132}" destId="{7E380F57-803D-44A8-82EE-44504BF3DE73}" srcOrd="0" destOrd="0" parTransId="{BD80E7EC-4056-4AE8-8030-5A0399FD8E80}" sibTransId="{1D9ABE97-B1C3-4519-B449-B8E12FC8C7B0}"/>
    <dgm:cxn modelId="{A6814368-4F5E-4F74-BFE6-23EC8BE34D11}" type="presOf" srcId="{4A18A12F-6B75-4836-82F1-BECBE0381DC7}" destId="{4CFB592C-1083-4497-83D9-3EE13DCB9859}" srcOrd="0" destOrd="0" presId="urn:microsoft.com/office/officeart/2005/8/layout/orgChart1"/>
    <dgm:cxn modelId="{C7B24849-9D31-4B4D-B8AC-DD5C9E2D6E42}" type="presOf" srcId="{BFBA9CB6-64D6-4105-862B-27D46233A838}" destId="{8DC8D9C5-C429-48C3-9E3A-61B3AFB2C192}" srcOrd="0" destOrd="0" presId="urn:microsoft.com/office/officeart/2005/8/layout/orgChart1"/>
    <dgm:cxn modelId="{21A77569-EFCD-45FB-A433-F70C98D861C3}" type="presOf" srcId="{FCCCD258-CF15-43FF-BFC9-05E8386DE669}" destId="{D909E0CD-7091-42EA-8FC9-1166BB4A2FA2}" srcOrd="0" destOrd="0" presId="urn:microsoft.com/office/officeart/2005/8/layout/orgChart1"/>
    <dgm:cxn modelId="{E842264B-F91A-49D6-8447-79EB1F6B686E}" type="presOf" srcId="{0F87CAF8-E7AD-415F-8CDC-95392DAC5E6D}" destId="{E162FBD4-E000-4160-844C-577265F4F87D}" srcOrd="1" destOrd="0" presId="urn:microsoft.com/office/officeart/2005/8/layout/orgChart1"/>
    <dgm:cxn modelId="{C122946B-12C4-4A8A-A91F-68A78CAD51E9}" type="presOf" srcId="{9E7123C6-4ACF-45CA-AF3B-1FF77FB4BF3A}" destId="{936784B4-3A3C-4305-98D9-3E842992129D}" srcOrd="1" destOrd="0" presId="urn:microsoft.com/office/officeart/2005/8/layout/orgChart1"/>
    <dgm:cxn modelId="{F7937D78-5336-4418-AD70-04831CD52697}" type="presOf" srcId="{7A39B26F-D001-4B06-BA69-15422EF337D6}" destId="{0D6BD836-5542-4440-BAF0-829E2F170910}" srcOrd="1" destOrd="0" presId="urn:microsoft.com/office/officeart/2005/8/layout/orgChart1"/>
    <dgm:cxn modelId="{C767DC8A-0EAA-4A7B-9FC7-1EA01F3C4DF6}" srcId="{CB50961F-0284-4962-9AD3-6642A45D92CF}" destId="{9E7123C6-4ACF-45CA-AF3B-1FF77FB4BF3A}" srcOrd="1" destOrd="0" parTransId="{64350996-212B-4A3F-A077-E6E8002E5FA7}" sibTransId="{1A8D8876-3415-4255-B1C8-AB985A905F20}"/>
    <dgm:cxn modelId="{04B83B99-A645-49F6-BF36-54086870101B}" type="presOf" srcId="{054B4A9D-D366-4B81-A298-376A15B761C9}" destId="{57774F1E-538C-46FC-9680-705544D44BBD}" srcOrd="0" destOrd="0" presId="urn:microsoft.com/office/officeart/2005/8/layout/orgChart1"/>
    <dgm:cxn modelId="{FF487F9B-36DF-40F0-BB0D-E260E32840FF}" type="presOf" srcId="{D09DA17E-DF33-43B9-8D0D-F5107570838A}" destId="{6007A67D-09EF-4B3E-8B28-A7309E137F4B}" srcOrd="0" destOrd="0" presId="urn:microsoft.com/office/officeart/2005/8/layout/orgChart1"/>
    <dgm:cxn modelId="{0C49C59D-7518-4172-9FB6-6416033368B6}" type="presOf" srcId="{5B7F17F7-7BFE-4A44-B273-69C0967C931C}" destId="{50E7C03F-E1A2-4DF0-A85C-348C710AD5FB}" srcOrd="0" destOrd="0" presId="urn:microsoft.com/office/officeart/2005/8/layout/orgChart1"/>
    <dgm:cxn modelId="{D6DA28A2-E75B-493F-87FF-A9FDE70B307B}" type="presOf" srcId="{915B7FCD-A328-4386-B19A-05C0910140C6}" destId="{97334836-3EC4-479D-903F-D6BCD4E0E697}" srcOrd="0" destOrd="0" presId="urn:microsoft.com/office/officeart/2005/8/layout/orgChart1"/>
    <dgm:cxn modelId="{C8F42CA6-E3A9-4E71-B59E-24748A21F623}" type="presOf" srcId="{50816C91-4A3C-46C0-AC14-4AF90FA1FF61}" destId="{AAAB6183-9920-445D-93E1-6CFEF3982922}" srcOrd="1" destOrd="0" presId="urn:microsoft.com/office/officeart/2005/8/layout/orgChart1"/>
    <dgm:cxn modelId="{9A8477A8-FF45-4E86-8DB8-2EBCA978AD2E}" srcId="{9E7123C6-4ACF-45CA-AF3B-1FF77FB4BF3A}" destId="{FCCCD258-CF15-43FF-BFC9-05E8386DE669}" srcOrd="0" destOrd="0" parTransId="{915B7FCD-A328-4386-B19A-05C0910140C6}" sibTransId="{C2A7AAAE-C54E-40E8-864C-6E223CCF4853}"/>
    <dgm:cxn modelId="{894786A9-AAF3-4FA9-819C-FB9547EB4415}" type="presOf" srcId="{6C71C6A4-F1DD-485D-9AB7-DF021AE0AF84}" destId="{D4282B38-BB15-4F44-AF57-606707788B22}" srcOrd="1" destOrd="0" presId="urn:microsoft.com/office/officeart/2005/8/layout/orgChart1"/>
    <dgm:cxn modelId="{DACD71AD-1258-49EA-8FEF-9A0D6092A50F}" type="presOf" srcId="{7E380F57-803D-44A8-82EE-44504BF3DE73}" destId="{F9921EC6-8713-4458-BC85-3CD2BBF245A8}" srcOrd="0" destOrd="0" presId="urn:microsoft.com/office/officeart/2005/8/layout/orgChart1"/>
    <dgm:cxn modelId="{DBBB8DAD-1CE1-431D-A167-D9E794CE2AE2}" type="presOf" srcId="{4C9802F9-2A84-441D-B28A-E82C064C6AA3}" destId="{B167CBB3-AB35-48B7-A740-26843B04C2DB}" srcOrd="0" destOrd="0" presId="urn:microsoft.com/office/officeart/2005/8/layout/orgChart1"/>
    <dgm:cxn modelId="{5A1C80AE-5631-4BC3-BED1-91891F74EB8F}" type="presOf" srcId="{9C853742-938A-4BB0-88F3-B88232D6FDD5}" destId="{9BE679CF-740C-43A1-9F59-BBDF7C824922}" srcOrd="0" destOrd="0" presId="urn:microsoft.com/office/officeart/2005/8/layout/orgChart1"/>
    <dgm:cxn modelId="{62C72AB0-ED8B-4757-9F60-AB8F224EF7F7}" srcId="{7A39B26F-D001-4B06-BA69-15422EF337D6}" destId="{D09DA17E-DF33-43B9-8D0D-F5107570838A}" srcOrd="0" destOrd="0" parTransId="{DCF71FCF-80AA-4169-80B5-C003B8BBCF0F}" sibTransId="{479B920A-CDB2-42D4-904B-125ABAAAFAB7}"/>
    <dgm:cxn modelId="{5067C5B0-80F8-4EB5-AD40-CD890B8B2FFA}" type="presOf" srcId="{CB50961F-0284-4962-9AD3-6642A45D92CF}" destId="{20F7AE70-2CF4-41EB-96AA-89E18A4870E3}" srcOrd="0" destOrd="0" presId="urn:microsoft.com/office/officeart/2005/8/layout/orgChart1"/>
    <dgm:cxn modelId="{987EA3B1-7313-425A-A079-D923B972022D}" type="presOf" srcId="{9E7123C6-4ACF-45CA-AF3B-1FF77FB4BF3A}" destId="{D6054C5A-6D66-41C3-B3D1-76055F6B5A28}" srcOrd="0" destOrd="0" presId="urn:microsoft.com/office/officeart/2005/8/layout/orgChart1"/>
    <dgm:cxn modelId="{C8A44EB5-BA14-463C-AD88-F3C435EA5454}" type="presOf" srcId="{BFBA9CB6-64D6-4105-862B-27D46233A838}" destId="{14830166-F646-41B8-AF26-5424D8CBDD71}" srcOrd="1" destOrd="0" presId="urn:microsoft.com/office/officeart/2005/8/layout/orgChart1"/>
    <dgm:cxn modelId="{F3C3D2B8-FD2C-431C-A8B3-29A2926A6867}" type="presOf" srcId="{7E380F57-803D-44A8-82EE-44504BF3DE73}" destId="{2C6C8D3B-F73F-4ABF-9E1A-1693ABA13BCB}" srcOrd="1" destOrd="0" presId="urn:microsoft.com/office/officeart/2005/8/layout/orgChart1"/>
    <dgm:cxn modelId="{6FD68BB9-FD73-46B7-B66C-5B76BE5BB835}" srcId="{054B4A9D-D366-4B81-A298-376A15B761C9}" destId="{6C71C6A4-F1DD-485D-9AB7-DF021AE0AF84}" srcOrd="0" destOrd="0" parTransId="{EC8D742C-7491-430B-92A5-831A3F97BDAE}" sibTransId="{E3612DF3-CD24-424B-A9E7-69D117957C5F}"/>
    <dgm:cxn modelId="{150AF4C0-8868-49B4-85A1-D86C5B5470A8}" type="presOf" srcId="{943E175D-834C-44CD-9D11-9CD3AF8A3132}" destId="{23DCBBE7-903E-4476-AA9A-EE12E140EE7B}" srcOrd="0" destOrd="0" presId="urn:microsoft.com/office/officeart/2005/8/layout/orgChart1"/>
    <dgm:cxn modelId="{89EF6DC5-CBF0-4C33-A80B-7AD3BCD4FDDE}" type="presOf" srcId="{DCF71FCF-80AA-4169-80B5-C003B8BBCF0F}" destId="{02B8454D-9133-4CBB-9FB6-1A5FBA5DF9CB}" srcOrd="0" destOrd="0" presId="urn:microsoft.com/office/officeart/2005/8/layout/orgChart1"/>
    <dgm:cxn modelId="{D70072CA-F477-4C92-BB39-EFD7AA6D7B99}" srcId="{6C71C6A4-F1DD-485D-9AB7-DF021AE0AF84}" destId="{0F87CAF8-E7AD-415F-8CDC-95392DAC5E6D}" srcOrd="0" destOrd="0" parTransId="{9C853742-938A-4BB0-88F3-B88232D6FDD5}" sibTransId="{E0965751-8FB0-429D-B091-38DF5930A875}"/>
    <dgm:cxn modelId="{D0E5BACC-87F5-4330-A5FE-688A87798FA8}" type="presOf" srcId="{BD80E7EC-4056-4AE8-8030-5A0399FD8E80}" destId="{D78A9108-F26F-4481-87C5-7BB8BDDFAD80}" srcOrd="0" destOrd="0" presId="urn:microsoft.com/office/officeart/2005/8/layout/orgChart1"/>
    <dgm:cxn modelId="{493BBCD0-2A45-4107-AC9B-CE7EE6A57734}" type="presOf" srcId="{D09DA17E-DF33-43B9-8D0D-F5107570838A}" destId="{92DA845E-9D46-4E3B-BEAB-BE60A51DBE5B}" srcOrd="1" destOrd="0" presId="urn:microsoft.com/office/officeart/2005/8/layout/orgChart1"/>
    <dgm:cxn modelId="{4C9402D8-71D9-4919-A4E0-FC852993B810}" type="presOf" srcId="{CB50961F-0284-4962-9AD3-6642A45D92CF}" destId="{6806E446-19D3-46BB-B725-DB20E03491F0}" srcOrd="1" destOrd="0" presId="urn:microsoft.com/office/officeart/2005/8/layout/orgChart1"/>
    <dgm:cxn modelId="{62D411E3-C6F7-4865-9354-DE4DFC630017}" type="presOf" srcId="{7A39B26F-D001-4B06-BA69-15422EF337D6}" destId="{CE0242D7-C866-422E-B095-04BDF27DABC3}" srcOrd="0" destOrd="0" presId="urn:microsoft.com/office/officeart/2005/8/layout/orgChart1"/>
    <dgm:cxn modelId="{D6B853E3-74B6-4B13-93AD-A31F89570AE4}" type="presOf" srcId="{5C7B88DC-5AE6-4CB3-8393-B6A82C25AAB9}" destId="{9B5F93C9-6D5E-4DFB-ADFA-515E41C59A8A}" srcOrd="0" destOrd="0" presId="urn:microsoft.com/office/officeart/2005/8/layout/orgChart1"/>
    <dgm:cxn modelId="{D8A509F7-EDCF-4734-B7BB-23F5D9C13C47}" type="presOf" srcId="{943E175D-834C-44CD-9D11-9CD3AF8A3132}" destId="{5FCE7B89-5F80-4D52-90D1-7DC5BEE54DAF}" srcOrd="1" destOrd="0" presId="urn:microsoft.com/office/officeart/2005/8/layout/orgChart1"/>
    <dgm:cxn modelId="{49E63BF0-42B5-4A5D-8AC4-4B79E47EA503}" type="presParOf" srcId="{57774F1E-538C-46FC-9680-705544D44BBD}" destId="{7FD9096A-01A1-4E1F-AD0A-A800B8B32EB5}" srcOrd="0" destOrd="0" presId="urn:microsoft.com/office/officeart/2005/8/layout/orgChart1"/>
    <dgm:cxn modelId="{E3E97595-6211-40EF-8062-EB330C6A9387}" type="presParOf" srcId="{7FD9096A-01A1-4E1F-AD0A-A800B8B32EB5}" destId="{6DC88BC3-C3ED-4057-8267-3447C24E6DB2}" srcOrd="0" destOrd="0" presId="urn:microsoft.com/office/officeart/2005/8/layout/orgChart1"/>
    <dgm:cxn modelId="{510E67C6-8902-4B52-BA01-7B9B5236F7FB}" type="presParOf" srcId="{6DC88BC3-C3ED-4057-8267-3447C24E6DB2}" destId="{B31FEF8B-57F2-42D7-BC7D-2B5B0F01AB0F}" srcOrd="0" destOrd="0" presId="urn:microsoft.com/office/officeart/2005/8/layout/orgChart1"/>
    <dgm:cxn modelId="{52B5F904-1D75-4C91-82B2-F898384A792B}" type="presParOf" srcId="{6DC88BC3-C3ED-4057-8267-3447C24E6DB2}" destId="{D4282B38-BB15-4F44-AF57-606707788B22}" srcOrd="1" destOrd="0" presId="urn:microsoft.com/office/officeart/2005/8/layout/orgChart1"/>
    <dgm:cxn modelId="{1C09EEB6-1C7D-425A-BBC9-A2D7B52369C3}" type="presParOf" srcId="{7FD9096A-01A1-4E1F-AD0A-A800B8B32EB5}" destId="{6A7FE50A-DD00-4150-8654-C267172EBC9F}" srcOrd="1" destOrd="0" presId="urn:microsoft.com/office/officeart/2005/8/layout/orgChart1"/>
    <dgm:cxn modelId="{2C4A2712-D92C-4527-96DF-A540E6998822}" type="presParOf" srcId="{6A7FE50A-DD00-4150-8654-C267172EBC9F}" destId="{4CFB592C-1083-4497-83D9-3EE13DCB9859}" srcOrd="0" destOrd="0" presId="urn:microsoft.com/office/officeart/2005/8/layout/orgChart1"/>
    <dgm:cxn modelId="{850B8006-F0D4-4501-A718-5C357E124D79}" type="presParOf" srcId="{6A7FE50A-DD00-4150-8654-C267172EBC9F}" destId="{2A7C2907-77A6-41A3-A324-51AA0AB35452}" srcOrd="1" destOrd="0" presId="urn:microsoft.com/office/officeart/2005/8/layout/orgChart1"/>
    <dgm:cxn modelId="{BA9B4F50-5597-4E94-AF2D-C58B60CBFC6D}" type="presParOf" srcId="{2A7C2907-77A6-41A3-A324-51AA0AB35452}" destId="{3FD85E4E-3B8F-4569-B661-5BEE5D09ABA1}" srcOrd="0" destOrd="0" presId="urn:microsoft.com/office/officeart/2005/8/layout/orgChart1"/>
    <dgm:cxn modelId="{FC3F6093-3432-45CC-9A18-4256A75DC002}" type="presParOf" srcId="{3FD85E4E-3B8F-4569-B661-5BEE5D09ABA1}" destId="{8DC8D9C5-C429-48C3-9E3A-61B3AFB2C192}" srcOrd="0" destOrd="0" presId="urn:microsoft.com/office/officeart/2005/8/layout/orgChart1"/>
    <dgm:cxn modelId="{492A2BB5-4BDC-43D6-ABD5-EC88DBFF77A3}" type="presParOf" srcId="{3FD85E4E-3B8F-4569-B661-5BEE5D09ABA1}" destId="{14830166-F646-41B8-AF26-5424D8CBDD71}" srcOrd="1" destOrd="0" presId="urn:microsoft.com/office/officeart/2005/8/layout/orgChart1"/>
    <dgm:cxn modelId="{C55E3D61-9C72-403F-8C2E-81179F8F25B6}" type="presParOf" srcId="{2A7C2907-77A6-41A3-A324-51AA0AB35452}" destId="{7AFBE843-AF0F-43FB-8DDF-BF52F58229DB}" srcOrd="1" destOrd="0" presId="urn:microsoft.com/office/officeart/2005/8/layout/orgChart1"/>
    <dgm:cxn modelId="{32512A66-2E2B-4B22-87E8-92D2F73ED596}" type="presParOf" srcId="{7AFBE843-AF0F-43FB-8DDF-BF52F58229DB}" destId="{28D79784-DD4D-4334-B87C-1CB646081A69}" srcOrd="0" destOrd="0" presId="urn:microsoft.com/office/officeart/2005/8/layout/orgChart1"/>
    <dgm:cxn modelId="{014B7898-F57F-40ED-99B5-440FE236C2FF}" type="presParOf" srcId="{7AFBE843-AF0F-43FB-8DDF-BF52F58229DB}" destId="{1543F466-3B25-4041-ACE2-14901DD9AC61}" srcOrd="1" destOrd="0" presId="urn:microsoft.com/office/officeart/2005/8/layout/orgChart1"/>
    <dgm:cxn modelId="{5791EFEC-6D2B-4A26-BB03-167B82636EE7}" type="presParOf" srcId="{1543F466-3B25-4041-ACE2-14901DD9AC61}" destId="{828729C6-AC2E-46DF-996D-005C4D5BF7FF}" srcOrd="0" destOrd="0" presId="urn:microsoft.com/office/officeart/2005/8/layout/orgChart1"/>
    <dgm:cxn modelId="{43B7717A-41AC-4502-9F8D-0690259FD91C}" type="presParOf" srcId="{828729C6-AC2E-46DF-996D-005C4D5BF7FF}" destId="{5F6DE760-2183-4E8E-B307-D70850FCFD67}" srcOrd="0" destOrd="0" presId="urn:microsoft.com/office/officeart/2005/8/layout/orgChart1"/>
    <dgm:cxn modelId="{E3DCD543-D75D-4582-A612-5C056AF5469E}" type="presParOf" srcId="{828729C6-AC2E-46DF-996D-005C4D5BF7FF}" destId="{AAAB6183-9920-445D-93E1-6CFEF3982922}" srcOrd="1" destOrd="0" presId="urn:microsoft.com/office/officeart/2005/8/layout/orgChart1"/>
    <dgm:cxn modelId="{94A55618-479F-4F3B-86AE-5F8ECA138521}" type="presParOf" srcId="{1543F466-3B25-4041-ACE2-14901DD9AC61}" destId="{A7C313AE-B669-4964-B6CA-6755527919AB}" srcOrd="1" destOrd="0" presId="urn:microsoft.com/office/officeart/2005/8/layout/orgChart1"/>
    <dgm:cxn modelId="{9ECAE61F-5360-445E-B042-771E9B06BEE6}" type="presParOf" srcId="{A7C313AE-B669-4964-B6CA-6755527919AB}" destId="{20188661-E72B-4A93-8C09-D7467CC7B354}" srcOrd="0" destOrd="0" presId="urn:microsoft.com/office/officeart/2005/8/layout/orgChart1"/>
    <dgm:cxn modelId="{946AB3EE-D945-475B-9872-66FAB7A07BB9}" type="presParOf" srcId="{A7C313AE-B669-4964-B6CA-6755527919AB}" destId="{0419E55C-993B-4D7B-9B6B-D8B6687B22A8}" srcOrd="1" destOrd="0" presId="urn:microsoft.com/office/officeart/2005/8/layout/orgChart1"/>
    <dgm:cxn modelId="{B82042BB-F84B-4B97-9E88-C768A20A8968}" type="presParOf" srcId="{0419E55C-993B-4D7B-9B6B-D8B6687B22A8}" destId="{086F6964-2C8E-4028-BA0C-425E3CE2A79C}" srcOrd="0" destOrd="0" presId="urn:microsoft.com/office/officeart/2005/8/layout/orgChart1"/>
    <dgm:cxn modelId="{729998E7-E99B-48D9-B62F-01EC73D8A9F9}" type="presParOf" srcId="{086F6964-2C8E-4028-BA0C-425E3CE2A79C}" destId="{9B5F93C9-6D5E-4DFB-ADFA-515E41C59A8A}" srcOrd="0" destOrd="0" presId="urn:microsoft.com/office/officeart/2005/8/layout/orgChart1"/>
    <dgm:cxn modelId="{70D2C941-5593-4F32-8894-AE0C3E086531}" type="presParOf" srcId="{086F6964-2C8E-4028-BA0C-425E3CE2A79C}" destId="{456985A8-E8FE-4DD6-BB6B-DE90C8DEF151}" srcOrd="1" destOrd="0" presId="urn:microsoft.com/office/officeart/2005/8/layout/orgChart1"/>
    <dgm:cxn modelId="{EFCEC3BF-EE7C-4135-A857-B77EB9B41954}" type="presParOf" srcId="{0419E55C-993B-4D7B-9B6B-D8B6687B22A8}" destId="{BB9C30D1-7911-4CFE-8111-35A16379D9C8}" srcOrd="1" destOrd="0" presId="urn:microsoft.com/office/officeart/2005/8/layout/orgChart1"/>
    <dgm:cxn modelId="{119734DF-D6AA-42B0-A95D-F80004CB0F45}" type="presParOf" srcId="{0419E55C-993B-4D7B-9B6B-D8B6687B22A8}" destId="{7785702D-F60F-4D49-B480-75D984B8A08D}" srcOrd="2" destOrd="0" presId="urn:microsoft.com/office/officeart/2005/8/layout/orgChart1"/>
    <dgm:cxn modelId="{8DBBE07A-09C1-4FD6-B3C9-31B0EA804E79}" type="presParOf" srcId="{1543F466-3B25-4041-ACE2-14901DD9AC61}" destId="{3ED8D53C-8649-45BA-8E9C-1D3085BB0440}" srcOrd="2" destOrd="0" presId="urn:microsoft.com/office/officeart/2005/8/layout/orgChart1"/>
    <dgm:cxn modelId="{4D73E361-E7B5-4571-9272-5F44BA8D9FC9}" type="presParOf" srcId="{7AFBE843-AF0F-43FB-8DDF-BF52F58229DB}" destId="{2D5DC123-4480-4132-BE97-826EA6849062}" srcOrd="2" destOrd="0" presId="urn:microsoft.com/office/officeart/2005/8/layout/orgChart1"/>
    <dgm:cxn modelId="{9E668E90-CAE5-45BB-8F59-B7F4C4A0224F}" type="presParOf" srcId="{7AFBE843-AF0F-43FB-8DDF-BF52F58229DB}" destId="{D93E88B0-FEFF-42FD-9C7D-5400797F38F4}" srcOrd="3" destOrd="0" presId="urn:microsoft.com/office/officeart/2005/8/layout/orgChart1"/>
    <dgm:cxn modelId="{DBF5CA9E-6AC7-48F7-A2EA-89B39FC60322}" type="presParOf" srcId="{D93E88B0-FEFF-42FD-9C7D-5400797F38F4}" destId="{AFF835A2-1103-425C-86BB-C09B498E01CD}" srcOrd="0" destOrd="0" presId="urn:microsoft.com/office/officeart/2005/8/layout/orgChart1"/>
    <dgm:cxn modelId="{275D3C41-1766-4A52-B4E5-FC436CA56C27}" type="presParOf" srcId="{AFF835A2-1103-425C-86BB-C09B498E01CD}" destId="{CE0242D7-C866-422E-B095-04BDF27DABC3}" srcOrd="0" destOrd="0" presId="urn:microsoft.com/office/officeart/2005/8/layout/orgChart1"/>
    <dgm:cxn modelId="{1F5A8072-A9B2-481A-9805-0DE6E3C464C3}" type="presParOf" srcId="{AFF835A2-1103-425C-86BB-C09B498E01CD}" destId="{0D6BD836-5542-4440-BAF0-829E2F170910}" srcOrd="1" destOrd="0" presId="urn:microsoft.com/office/officeart/2005/8/layout/orgChart1"/>
    <dgm:cxn modelId="{18B0BBF8-03A2-42CE-8F9F-FEDB221E2C61}" type="presParOf" srcId="{D93E88B0-FEFF-42FD-9C7D-5400797F38F4}" destId="{D206D767-A791-4802-8250-A063BF5B426E}" srcOrd="1" destOrd="0" presId="urn:microsoft.com/office/officeart/2005/8/layout/orgChart1"/>
    <dgm:cxn modelId="{E44A836B-7D20-46B6-B288-F58776A668E2}" type="presParOf" srcId="{D206D767-A791-4802-8250-A063BF5B426E}" destId="{02B8454D-9133-4CBB-9FB6-1A5FBA5DF9CB}" srcOrd="0" destOrd="0" presId="urn:microsoft.com/office/officeart/2005/8/layout/orgChart1"/>
    <dgm:cxn modelId="{D132E05F-BBD3-4C4D-869F-C73860F647ED}" type="presParOf" srcId="{D206D767-A791-4802-8250-A063BF5B426E}" destId="{EE5AF541-5EA0-44F8-B5DA-016FED76BEAA}" srcOrd="1" destOrd="0" presId="urn:microsoft.com/office/officeart/2005/8/layout/orgChart1"/>
    <dgm:cxn modelId="{8CFD57A2-42A3-4C63-AAF0-CDBE7F0E1078}" type="presParOf" srcId="{EE5AF541-5EA0-44F8-B5DA-016FED76BEAA}" destId="{C42335CB-BEE3-4BE2-8612-08489AC4BA80}" srcOrd="0" destOrd="0" presId="urn:microsoft.com/office/officeart/2005/8/layout/orgChart1"/>
    <dgm:cxn modelId="{D8FAA207-B73F-4BD9-B44B-876556079296}" type="presParOf" srcId="{C42335CB-BEE3-4BE2-8612-08489AC4BA80}" destId="{6007A67D-09EF-4B3E-8B28-A7309E137F4B}" srcOrd="0" destOrd="0" presId="urn:microsoft.com/office/officeart/2005/8/layout/orgChart1"/>
    <dgm:cxn modelId="{EDC571F7-22EE-4633-A5EF-18144E51A952}" type="presParOf" srcId="{C42335CB-BEE3-4BE2-8612-08489AC4BA80}" destId="{92DA845E-9D46-4E3B-BEAB-BE60A51DBE5B}" srcOrd="1" destOrd="0" presId="urn:microsoft.com/office/officeart/2005/8/layout/orgChart1"/>
    <dgm:cxn modelId="{733191F6-FA3B-48B1-9F7E-1107111528B5}" type="presParOf" srcId="{EE5AF541-5EA0-44F8-B5DA-016FED76BEAA}" destId="{5E54A3FB-118A-43FE-81F1-A3C85BD5298F}" srcOrd="1" destOrd="0" presId="urn:microsoft.com/office/officeart/2005/8/layout/orgChart1"/>
    <dgm:cxn modelId="{8F04A4F4-7A7D-4FE4-A753-7EFE2DC09500}" type="presParOf" srcId="{EE5AF541-5EA0-44F8-B5DA-016FED76BEAA}" destId="{A42CA01D-2AB9-4CAE-B205-12CD3FAF8989}" srcOrd="2" destOrd="0" presId="urn:microsoft.com/office/officeart/2005/8/layout/orgChart1"/>
    <dgm:cxn modelId="{BC03D621-4466-487C-A535-20CAE25D8882}" type="presParOf" srcId="{D93E88B0-FEFF-42FD-9C7D-5400797F38F4}" destId="{F00FA3EA-E555-4871-B35B-65F88B9919F9}" srcOrd="2" destOrd="0" presId="urn:microsoft.com/office/officeart/2005/8/layout/orgChart1"/>
    <dgm:cxn modelId="{A80B2BE8-95B9-46EE-9F0D-7EB03A908106}" type="presParOf" srcId="{2A7C2907-77A6-41A3-A324-51AA0AB35452}" destId="{E7CA93DD-995B-47BE-A198-6E2B33830E9F}" srcOrd="2" destOrd="0" presId="urn:microsoft.com/office/officeart/2005/8/layout/orgChart1"/>
    <dgm:cxn modelId="{B6830157-0D51-48A7-A6E4-F286C2A4234D}" type="presParOf" srcId="{6A7FE50A-DD00-4150-8654-C267172EBC9F}" destId="{B167CBB3-AB35-48B7-A740-26843B04C2DB}" srcOrd="2" destOrd="0" presId="urn:microsoft.com/office/officeart/2005/8/layout/orgChart1"/>
    <dgm:cxn modelId="{6D0C3464-8F34-4A7F-AB4F-E126B60EDFBF}" type="presParOf" srcId="{6A7FE50A-DD00-4150-8654-C267172EBC9F}" destId="{D94E4956-3243-4FC8-9E26-F2145B9EB120}" srcOrd="3" destOrd="0" presId="urn:microsoft.com/office/officeart/2005/8/layout/orgChart1"/>
    <dgm:cxn modelId="{E6AF6FF7-0342-4A89-8128-64C5160D8935}" type="presParOf" srcId="{D94E4956-3243-4FC8-9E26-F2145B9EB120}" destId="{BA057FF5-DCDE-4766-B691-32BD827E8E62}" srcOrd="0" destOrd="0" presId="urn:microsoft.com/office/officeart/2005/8/layout/orgChart1"/>
    <dgm:cxn modelId="{5D1CD5EC-DED8-4118-AAD1-4E3BC0F6DE5E}" type="presParOf" srcId="{BA057FF5-DCDE-4766-B691-32BD827E8E62}" destId="{20F7AE70-2CF4-41EB-96AA-89E18A4870E3}" srcOrd="0" destOrd="0" presId="urn:microsoft.com/office/officeart/2005/8/layout/orgChart1"/>
    <dgm:cxn modelId="{45F95B47-E877-4CA9-A43C-DE75B56713AD}" type="presParOf" srcId="{BA057FF5-DCDE-4766-B691-32BD827E8E62}" destId="{6806E446-19D3-46BB-B725-DB20E03491F0}" srcOrd="1" destOrd="0" presId="urn:microsoft.com/office/officeart/2005/8/layout/orgChart1"/>
    <dgm:cxn modelId="{E9E1D2D2-7C01-4076-9EFA-80359351EDC0}" type="presParOf" srcId="{D94E4956-3243-4FC8-9E26-F2145B9EB120}" destId="{8DDDA638-5809-4BA0-BE82-C88ECA443AA3}" srcOrd="1" destOrd="0" presId="urn:microsoft.com/office/officeart/2005/8/layout/orgChart1"/>
    <dgm:cxn modelId="{63F7A7F1-015C-49EC-A32E-FE09A289A424}" type="presParOf" srcId="{8DDDA638-5809-4BA0-BE82-C88ECA443AA3}" destId="{50E7C03F-E1A2-4DF0-A85C-348C710AD5FB}" srcOrd="0" destOrd="0" presId="urn:microsoft.com/office/officeart/2005/8/layout/orgChart1"/>
    <dgm:cxn modelId="{03F1FD19-E429-4CA2-B652-3BAC2F5994CE}" type="presParOf" srcId="{8DDDA638-5809-4BA0-BE82-C88ECA443AA3}" destId="{B8596B7A-11F0-4AD6-AA4C-22BB188106AA}" srcOrd="1" destOrd="0" presId="urn:microsoft.com/office/officeart/2005/8/layout/orgChart1"/>
    <dgm:cxn modelId="{E49AA4DB-AB5F-44DC-949C-69D90CDE79E9}" type="presParOf" srcId="{B8596B7A-11F0-4AD6-AA4C-22BB188106AA}" destId="{CC43EBD1-E424-4F6A-B193-2CC0F2D6AAEF}" srcOrd="0" destOrd="0" presId="urn:microsoft.com/office/officeart/2005/8/layout/orgChart1"/>
    <dgm:cxn modelId="{FCE02F9E-32E9-4160-BD43-2C984FDAC32B}" type="presParOf" srcId="{CC43EBD1-E424-4F6A-B193-2CC0F2D6AAEF}" destId="{23DCBBE7-903E-4476-AA9A-EE12E140EE7B}" srcOrd="0" destOrd="0" presId="urn:microsoft.com/office/officeart/2005/8/layout/orgChart1"/>
    <dgm:cxn modelId="{2B19AA49-106F-4112-B13D-CB632223E99F}" type="presParOf" srcId="{CC43EBD1-E424-4F6A-B193-2CC0F2D6AAEF}" destId="{5FCE7B89-5F80-4D52-90D1-7DC5BEE54DAF}" srcOrd="1" destOrd="0" presId="urn:microsoft.com/office/officeart/2005/8/layout/orgChart1"/>
    <dgm:cxn modelId="{8214F623-55EF-45BC-AAD5-35CEC660B753}" type="presParOf" srcId="{B8596B7A-11F0-4AD6-AA4C-22BB188106AA}" destId="{F12A5604-76CA-4E2D-AAF9-F35AB89F8D2D}" srcOrd="1" destOrd="0" presId="urn:microsoft.com/office/officeart/2005/8/layout/orgChart1"/>
    <dgm:cxn modelId="{C57580D5-333C-4363-95BE-CBD0AE21AC9D}" type="presParOf" srcId="{F12A5604-76CA-4E2D-AAF9-F35AB89F8D2D}" destId="{D78A9108-F26F-4481-87C5-7BB8BDDFAD80}" srcOrd="0" destOrd="0" presId="urn:microsoft.com/office/officeart/2005/8/layout/orgChart1"/>
    <dgm:cxn modelId="{45E21352-F17A-47F1-A9E5-453487252C92}" type="presParOf" srcId="{F12A5604-76CA-4E2D-AAF9-F35AB89F8D2D}" destId="{40481097-F2F0-4BE7-B38F-10563E4A163F}" srcOrd="1" destOrd="0" presId="urn:microsoft.com/office/officeart/2005/8/layout/orgChart1"/>
    <dgm:cxn modelId="{2399A66A-0DD2-4474-B1D6-F60B27F65095}" type="presParOf" srcId="{40481097-F2F0-4BE7-B38F-10563E4A163F}" destId="{12AD7340-A827-4FF1-9C08-F89B38375C67}" srcOrd="0" destOrd="0" presId="urn:microsoft.com/office/officeart/2005/8/layout/orgChart1"/>
    <dgm:cxn modelId="{9171BCAF-9F07-4E6C-AE69-666989A91FE8}" type="presParOf" srcId="{12AD7340-A827-4FF1-9C08-F89B38375C67}" destId="{F9921EC6-8713-4458-BC85-3CD2BBF245A8}" srcOrd="0" destOrd="0" presId="urn:microsoft.com/office/officeart/2005/8/layout/orgChart1"/>
    <dgm:cxn modelId="{0333811D-62BE-4D95-846B-9CF662141BEE}" type="presParOf" srcId="{12AD7340-A827-4FF1-9C08-F89B38375C67}" destId="{2C6C8D3B-F73F-4ABF-9E1A-1693ABA13BCB}" srcOrd="1" destOrd="0" presId="urn:microsoft.com/office/officeart/2005/8/layout/orgChart1"/>
    <dgm:cxn modelId="{2D3A7510-88E0-4AB5-A385-EBB07C926CD1}" type="presParOf" srcId="{40481097-F2F0-4BE7-B38F-10563E4A163F}" destId="{6538F7BF-0232-4AC5-813C-5E246E86DD88}" srcOrd="1" destOrd="0" presId="urn:microsoft.com/office/officeart/2005/8/layout/orgChart1"/>
    <dgm:cxn modelId="{CB3828DA-AC69-4953-8836-A4A4824B6898}" type="presParOf" srcId="{40481097-F2F0-4BE7-B38F-10563E4A163F}" destId="{AA66D9DC-4C2D-4C74-AA87-BE3112DD4005}" srcOrd="2" destOrd="0" presId="urn:microsoft.com/office/officeart/2005/8/layout/orgChart1"/>
    <dgm:cxn modelId="{1F8E82D8-9034-48A8-BA18-7E6FE92B1BD0}" type="presParOf" srcId="{B8596B7A-11F0-4AD6-AA4C-22BB188106AA}" destId="{7595F2DD-2A8C-4C1F-AFE3-16930E7C3912}" srcOrd="2" destOrd="0" presId="urn:microsoft.com/office/officeart/2005/8/layout/orgChart1"/>
    <dgm:cxn modelId="{9289BDC5-7204-4302-970A-A36492FD1CC2}" type="presParOf" srcId="{8DDDA638-5809-4BA0-BE82-C88ECA443AA3}" destId="{99EE7B05-C777-48CE-80B5-A82BC814AE06}" srcOrd="2" destOrd="0" presId="urn:microsoft.com/office/officeart/2005/8/layout/orgChart1"/>
    <dgm:cxn modelId="{713FE190-08B6-4E54-8955-EFCE6AC7A1A6}" type="presParOf" srcId="{8DDDA638-5809-4BA0-BE82-C88ECA443AA3}" destId="{19ECC13B-DBF0-46B2-AB05-9FE4907EDAFA}" srcOrd="3" destOrd="0" presId="urn:microsoft.com/office/officeart/2005/8/layout/orgChart1"/>
    <dgm:cxn modelId="{34A565F5-6FA1-4E53-9EEE-EEA7B76A0DC7}" type="presParOf" srcId="{19ECC13B-DBF0-46B2-AB05-9FE4907EDAFA}" destId="{70669BA8-713B-401B-B715-F7BC81156A1F}" srcOrd="0" destOrd="0" presId="urn:microsoft.com/office/officeart/2005/8/layout/orgChart1"/>
    <dgm:cxn modelId="{AAAA56AC-6E1F-44D0-A846-F0BFE79B408E}" type="presParOf" srcId="{70669BA8-713B-401B-B715-F7BC81156A1F}" destId="{D6054C5A-6D66-41C3-B3D1-76055F6B5A28}" srcOrd="0" destOrd="0" presId="urn:microsoft.com/office/officeart/2005/8/layout/orgChart1"/>
    <dgm:cxn modelId="{724C4C02-4C14-4828-9960-B9551F380A4C}" type="presParOf" srcId="{70669BA8-713B-401B-B715-F7BC81156A1F}" destId="{936784B4-3A3C-4305-98D9-3E842992129D}" srcOrd="1" destOrd="0" presId="urn:microsoft.com/office/officeart/2005/8/layout/orgChart1"/>
    <dgm:cxn modelId="{FAC27BE5-6E5D-4547-A81E-B2B5D6F9BEAE}" type="presParOf" srcId="{19ECC13B-DBF0-46B2-AB05-9FE4907EDAFA}" destId="{3CA8BE99-F29D-403D-A531-4B59C4BC678B}" srcOrd="1" destOrd="0" presId="urn:microsoft.com/office/officeart/2005/8/layout/orgChart1"/>
    <dgm:cxn modelId="{980D0657-143D-4F4D-B37B-EA68C98E7436}" type="presParOf" srcId="{3CA8BE99-F29D-403D-A531-4B59C4BC678B}" destId="{97334836-3EC4-479D-903F-D6BCD4E0E697}" srcOrd="0" destOrd="0" presId="urn:microsoft.com/office/officeart/2005/8/layout/orgChart1"/>
    <dgm:cxn modelId="{3E09FD11-7215-4BB2-B552-7AB87D1E1495}" type="presParOf" srcId="{3CA8BE99-F29D-403D-A531-4B59C4BC678B}" destId="{2CDFBE1E-3871-4CD6-B484-675418004496}" srcOrd="1" destOrd="0" presId="urn:microsoft.com/office/officeart/2005/8/layout/orgChart1"/>
    <dgm:cxn modelId="{AD393A92-082C-4F17-88AA-54CF099F0322}" type="presParOf" srcId="{2CDFBE1E-3871-4CD6-B484-675418004496}" destId="{CBA080CC-02A8-4FFE-BEB2-71CFB46F0ACB}" srcOrd="0" destOrd="0" presId="urn:microsoft.com/office/officeart/2005/8/layout/orgChart1"/>
    <dgm:cxn modelId="{16CE0FD4-7CAF-40FD-8D72-67B67FBCA504}" type="presParOf" srcId="{CBA080CC-02A8-4FFE-BEB2-71CFB46F0ACB}" destId="{D909E0CD-7091-42EA-8FC9-1166BB4A2FA2}" srcOrd="0" destOrd="0" presId="urn:microsoft.com/office/officeart/2005/8/layout/orgChart1"/>
    <dgm:cxn modelId="{324B8DC5-31F5-414A-B41D-1001EE84E0BB}" type="presParOf" srcId="{CBA080CC-02A8-4FFE-BEB2-71CFB46F0ACB}" destId="{2CEE4872-11CF-449E-B52C-F61A403F22F2}" srcOrd="1" destOrd="0" presId="urn:microsoft.com/office/officeart/2005/8/layout/orgChart1"/>
    <dgm:cxn modelId="{A807E184-C519-4EEB-B7DF-035D846F0B0E}" type="presParOf" srcId="{2CDFBE1E-3871-4CD6-B484-675418004496}" destId="{54F4ED16-218D-46AF-90D5-BADC1D66730B}" srcOrd="1" destOrd="0" presId="urn:microsoft.com/office/officeart/2005/8/layout/orgChart1"/>
    <dgm:cxn modelId="{112929DB-0B34-42E5-89F9-3653D80237EC}" type="presParOf" srcId="{2CDFBE1E-3871-4CD6-B484-675418004496}" destId="{1B590E16-D4F7-4FB9-BDA6-7C1D172FAE31}" srcOrd="2" destOrd="0" presId="urn:microsoft.com/office/officeart/2005/8/layout/orgChart1"/>
    <dgm:cxn modelId="{EEE87842-7DB7-4319-8E1D-F687A6D50CA5}" type="presParOf" srcId="{19ECC13B-DBF0-46B2-AB05-9FE4907EDAFA}" destId="{BCC8B5DB-714B-4FC1-96E7-D8D53F92C88D}" srcOrd="2" destOrd="0" presId="urn:microsoft.com/office/officeart/2005/8/layout/orgChart1"/>
    <dgm:cxn modelId="{7D6AF473-5AE4-4DE7-82FB-7898C6ECE54F}" type="presParOf" srcId="{D94E4956-3243-4FC8-9E26-F2145B9EB120}" destId="{2196FD32-344C-4EC4-9E34-E8B284873418}" srcOrd="2" destOrd="0" presId="urn:microsoft.com/office/officeart/2005/8/layout/orgChart1"/>
    <dgm:cxn modelId="{069B6647-D1CC-4628-B6B5-6BCAF5338D03}" type="presParOf" srcId="{7FD9096A-01A1-4E1F-AD0A-A800B8B32EB5}" destId="{0B374A01-BAE4-4AB6-AB73-A4DF87747AD5}" srcOrd="2" destOrd="0" presId="urn:microsoft.com/office/officeart/2005/8/layout/orgChart1"/>
    <dgm:cxn modelId="{E5BE9BAF-CE97-4F42-B8E4-48D3A8EEEF6D}" type="presParOf" srcId="{0B374A01-BAE4-4AB6-AB73-A4DF87747AD5}" destId="{9BE679CF-740C-43A1-9F59-BBDF7C824922}" srcOrd="0" destOrd="0" presId="urn:microsoft.com/office/officeart/2005/8/layout/orgChart1"/>
    <dgm:cxn modelId="{FFD16963-C773-49C9-B353-EFEB02DB650A}" type="presParOf" srcId="{0B374A01-BAE4-4AB6-AB73-A4DF87747AD5}" destId="{2D02BA55-3993-413C-BE58-5ECDFA017400}" srcOrd="1" destOrd="0" presId="urn:microsoft.com/office/officeart/2005/8/layout/orgChart1"/>
    <dgm:cxn modelId="{390B7646-E273-4B51-A8FE-EB0AFC65A858}" type="presParOf" srcId="{2D02BA55-3993-413C-BE58-5ECDFA017400}" destId="{DE42C156-0044-4210-A71C-7E6399A84192}" srcOrd="0" destOrd="0" presId="urn:microsoft.com/office/officeart/2005/8/layout/orgChart1"/>
    <dgm:cxn modelId="{1AF7D916-82B8-480B-AFD4-26B3383DE708}" type="presParOf" srcId="{DE42C156-0044-4210-A71C-7E6399A84192}" destId="{DFFE3014-D797-4DAF-9FFE-5AFC27997A2E}" srcOrd="0" destOrd="0" presId="urn:microsoft.com/office/officeart/2005/8/layout/orgChart1"/>
    <dgm:cxn modelId="{AF4BEE64-39B1-4183-8651-4FAD5CD5918D}" type="presParOf" srcId="{DE42C156-0044-4210-A71C-7E6399A84192}" destId="{E162FBD4-E000-4160-844C-577265F4F87D}" srcOrd="1" destOrd="0" presId="urn:microsoft.com/office/officeart/2005/8/layout/orgChart1"/>
    <dgm:cxn modelId="{C1665F82-7600-438B-862C-FFC00AB13617}" type="presParOf" srcId="{2D02BA55-3993-413C-BE58-5ECDFA017400}" destId="{A9300C50-DCC4-46AE-97F2-A6FB6BE9246C}" srcOrd="1" destOrd="0" presId="urn:microsoft.com/office/officeart/2005/8/layout/orgChart1"/>
    <dgm:cxn modelId="{F087BE3B-116B-4ED9-8C6D-E62F8C909CD1}" type="presParOf" srcId="{2D02BA55-3993-413C-BE58-5ECDFA017400}" destId="{EA927B42-B3DD-43E6-BD01-E032EB6510D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BC1548-1856-43B5-8F04-8AA39997F45B}" type="doc">
      <dgm:prSet loTypeId="urn:microsoft.com/office/officeart/2005/8/layout/vList5" loCatId="list" qsTypeId="urn:microsoft.com/office/officeart/2005/8/quickstyle/simple3" qsCatId="simple" csTypeId="urn:microsoft.com/office/officeart/2005/8/colors/colorful5" csCatId="colorful" phldr="1"/>
      <dgm:spPr/>
      <dgm:t>
        <a:bodyPr/>
        <a:lstStyle/>
        <a:p>
          <a:endParaRPr lang="de-DE"/>
        </a:p>
      </dgm:t>
    </dgm:pt>
    <dgm:pt modelId="{9219CB13-A68E-46C6-B0B1-EB29CF134855}">
      <dgm:prSet phldrT="[Text]">
        <dgm:style>
          <a:lnRef idx="1">
            <a:schemeClr val="accent3"/>
          </a:lnRef>
          <a:fillRef idx="2">
            <a:schemeClr val="accent3"/>
          </a:fillRef>
          <a:effectRef idx="1">
            <a:schemeClr val="accent3"/>
          </a:effectRef>
          <a:fontRef idx="minor">
            <a:schemeClr val="dk1"/>
          </a:fontRef>
        </dgm:style>
      </dgm:prSet>
      <dgm:spPr/>
      <dgm:t>
        <a:bodyPr/>
        <a:lstStyle/>
        <a:p>
          <a:r>
            <a:rPr lang="en-US" b="1" dirty="0"/>
            <a:t>MCAR</a:t>
          </a:r>
        </a:p>
      </dgm:t>
    </dgm:pt>
    <dgm:pt modelId="{AD1A1990-C18D-47F7-925F-8883B2D45EC1}" type="parTrans" cxnId="{684D0B01-7AAF-4FB3-9E69-72FDB86AF89B}">
      <dgm:prSet/>
      <dgm:spPr/>
      <dgm:t>
        <a:bodyPr/>
        <a:lstStyle/>
        <a:p>
          <a:endParaRPr lang="de-DE"/>
        </a:p>
      </dgm:t>
    </dgm:pt>
    <dgm:pt modelId="{D7F01557-9BC6-4828-8859-B51AD24F4E15}" type="sibTrans" cxnId="{684D0B01-7AAF-4FB3-9E69-72FDB86AF89B}">
      <dgm:prSet/>
      <dgm:spPr/>
      <dgm:t>
        <a:bodyPr/>
        <a:lstStyle/>
        <a:p>
          <a:endParaRPr lang="de-DE"/>
        </a:p>
      </dgm:t>
    </dgm:pt>
    <dgm:pt modelId="{40339162-43B8-49A3-AA81-5012479795DD}">
      <dgm:prSet phldrT="[Text]">
        <dgm:style>
          <a:lnRef idx="2">
            <a:schemeClr val="accent3"/>
          </a:lnRef>
          <a:fillRef idx="1">
            <a:schemeClr val="lt1"/>
          </a:fillRef>
          <a:effectRef idx="0">
            <a:schemeClr val="accent3"/>
          </a:effectRef>
          <a:fontRef idx="minor">
            <a:schemeClr val="dk1"/>
          </a:fontRef>
        </dgm:style>
      </dgm:prSet>
      <dgm:spPr/>
      <dgm:t>
        <a:bodyPr/>
        <a:lstStyle/>
        <a:p>
          <a:r>
            <a:rPr lang="en-US" noProof="0" dirty="0"/>
            <a:t>Missing completely at random</a:t>
          </a:r>
        </a:p>
      </dgm:t>
    </dgm:pt>
    <dgm:pt modelId="{554FE6E4-18E6-4064-A48B-BB64EE644AC7}" type="parTrans" cxnId="{9229B01E-12B1-464F-88B8-42F9101B12C0}">
      <dgm:prSet/>
      <dgm:spPr/>
      <dgm:t>
        <a:bodyPr/>
        <a:lstStyle/>
        <a:p>
          <a:endParaRPr lang="de-DE"/>
        </a:p>
      </dgm:t>
    </dgm:pt>
    <dgm:pt modelId="{4396EAE0-993B-433B-BDF1-B4AEA3CC4B57}" type="sibTrans" cxnId="{9229B01E-12B1-464F-88B8-42F9101B12C0}">
      <dgm:prSet/>
      <dgm:spPr/>
      <dgm:t>
        <a:bodyPr/>
        <a:lstStyle/>
        <a:p>
          <a:endParaRPr lang="de-DE"/>
        </a:p>
      </dgm:t>
    </dgm:pt>
    <dgm:pt modelId="{B907F665-7029-4186-AB4C-2CDFF1008512}">
      <dgm:prSet phldrT="[Text]">
        <dgm:style>
          <a:lnRef idx="2">
            <a:schemeClr val="accent3"/>
          </a:lnRef>
          <a:fillRef idx="1">
            <a:schemeClr val="lt1"/>
          </a:fillRef>
          <a:effectRef idx="0">
            <a:schemeClr val="accent3"/>
          </a:effectRef>
          <a:fontRef idx="minor">
            <a:schemeClr val="dk1"/>
          </a:fontRef>
        </dgm:style>
      </dgm:prSet>
      <dgm:spPr/>
      <dgm:t>
        <a:bodyPr/>
        <a:lstStyle/>
        <a:p>
          <a:r>
            <a:rPr lang="en-US" noProof="0" dirty="0"/>
            <a:t>Rarely tenable</a:t>
          </a:r>
        </a:p>
      </dgm:t>
    </dgm:pt>
    <dgm:pt modelId="{C4FDECCE-D0B8-43F4-A438-267CDEE8CD29}" type="parTrans" cxnId="{BE765285-334A-48FC-BC28-3D55557AC555}">
      <dgm:prSet/>
      <dgm:spPr/>
      <dgm:t>
        <a:bodyPr/>
        <a:lstStyle/>
        <a:p>
          <a:endParaRPr lang="de-DE"/>
        </a:p>
      </dgm:t>
    </dgm:pt>
    <dgm:pt modelId="{8611135C-F14D-4307-A546-DAD5B568767C}" type="sibTrans" cxnId="{BE765285-334A-48FC-BC28-3D55557AC555}">
      <dgm:prSet/>
      <dgm:spPr/>
      <dgm:t>
        <a:bodyPr/>
        <a:lstStyle/>
        <a:p>
          <a:endParaRPr lang="de-DE"/>
        </a:p>
      </dgm:t>
    </dgm:pt>
    <dgm:pt modelId="{9D77A077-E35E-4974-9A93-BDB12ED13F3E}">
      <dgm:prSet phldrT="[Text]">
        <dgm:style>
          <a:lnRef idx="1">
            <a:schemeClr val="accent6"/>
          </a:lnRef>
          <a:fillRef idx="2">
            <a:schemeClr val="accent6"/>
          </a:fillRef>
          <a:effectRef idx="1">
            <a:schemeClr val="accent6"/>
          </a:effectRef>
          <a:fontRef idx="minor">
            <a:schemeClr val="dk1"/>
          </a:fontRef>
        </dgm:style>
      </dgm:prSet>
      <dgm:spPr/>
      <dgm:t>
        <a:bodyPr/>
        <a:lstStyle/>
        <a:p>
          <a:r>
            <a:rPr lang="en-US" b="1" dirty="0"/>
            <a:t>MAR</a:t>
          </a:r>
        </a:p>
      </dgm:t>
    </dgm:pt>
    <dgm:pt modelId="{C043B6EF-4294-4440-A747-D0097DCFD7AE}" type="parTrans" cxnId="{349DE4DF-2528-479A-B2AA-909FDA8ABF62}">
      <dgm:prSet/>
      <dgm:spPr/>
      <dgm:t>
        <a:bodyPr/>
        <a:lstStyle/>
        <a:p>
          <a:endParaRPr lang="de-DE"/>
        </a:p>
      </dgm:t>
    </dgm:pt>
    <dgm:pt modelId="{6F4F70D6-9E58-4028-96FF-80AC89F02C6E}" type="sibTrans" cxnId="{349DE4DF-2528-479A-B2AA-909FDA8ABF62}">
      <dgm:prSet/>
      <dgm:spPr/>
      <dgm:t>
        <a:bodyPr/>
        <a:lstStyle/>
        <a:p>
          <a:endParaRPr lang="de-DE"/>
        </a:p>
      </dgm:t>
    </dgm:pt>
    <dgm:pt modelId="{66B2028E-8014-449B-BA9F-4FFE8EC97850}">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t>Missing at random</a:t>
          </a:r>
        </a:p>
      </dgm:t>
    </dgm:pt>
    <dgm:pt modelId="{BEDB91B8-72ED-4C17-B68F-E076996903DB}" type="parTrans" cxnId="{283FF84D-1234-491D-84FC-3CE9B3C2328A}">
      <dgm:prSet/>
      <dgm:spPr/>
      <dgm:t>
        <a:bodyPr/>
        <a:lstStyle/>
        <a:p>
          <a:endParaRPr lang="de-DE"/>
        </a:p>
      </dgm:t>
    </dgm:pt>
    <dgm:pt modelId="{DCF50CD0-54E9-41AF-9B49-E826BDD5AC39}" type="sibTrans" cxnId="{283FF84D-1234-491D-84FC-3CE9B3C2328A}">
      <dgm:prSet/>
      <dgm:spPr/>
      <dgm:t>
        <a:bodyPr/>
        <a:lstStyle/>
        <a:p>
          <a:endParaRPr lang="de-DE"/>
        </a:p>
      </dgm:t>
    </dgm:pt>
    <dgm:pt modelId="{5B2EFE5B-EA89-4EF1-9DAD-0A2175DC7FBB}">
      <dgm:prSet phldrT="[Text]">
        <dgm:style>
          <a:lnRef idx="2">
            <a:schemeClr val="accent6"/>
          </a:lnRef>
          <a:fillRef idx="1">
            <a:schemeClr val="lt1"/>
          </a:fillRef>
          <a:effectRef idx="0">
            <a:schemeClr val="accent6"/>
          </a:effectRef>
          <a:fontRef idx="minor">
            <a:schemeClr val="dk1"/>
          </a:fontRef>
        </dgm:style>
      </dgm:prSet>
      <dgm:spPr/>
      <dgm:t>
        <a:bodyPr/>
        <a:lstStyle/>
        <a:p>
          <a:r>
            <a:rPr lang="en-US" noProof="0" dirty="0"/>
            <a:t>Missing data</a:t>
          </a:r>
          <a:r>
            <a:rPr lang="en-US" dirty="0"/>
            <a:t> systematically depend on observable information</a:t>
          </a:r>
        </a:p>
      </dgm:t>
    </dgm:pt>
    <dgm:pt modelId="{8564001A-340B-4331-875E-0412443031DA}" type="parTrans" cxnId="{65D15953-B55A-475A-BDB1-DE542AA5AF51}">
      <dgm:prSet/>
      <dgm:spPr/>
      <dgm:t>
        <a:bodyPr/>
        <a:lstStyle/>
        <a:p>
          <a:endParaRPr lang="de-DE"/>
        </a:p>
      </dgm:t>
    </dgm:pt>
    <dgm:pt modelId="{FA21D458-7DD7-4B62-99A9-9B3294F8B072}" type="sibTrans" cxnId="{65D15953-B55A-475A-BDB1-DE542AA5AF51}">
      <dgm:prSet/>
      <dgm:spPr/>
      <dgm:t>
        <a:bodyPr/>
        <a:lstStyle/>
        <a:p>
          <a:endParaRPr lang="de-DE"/>
        </a:p>
      </dgm:t>
    </dgm:pt>
    <dgm:pt modelId="{412C29A5-78EA-41A9-B137-306B0C1C7887}">
      <dgm:prSet phldrT="[Text]">
        <dgm:style>
          <a:lnRef idx="1">
            <a:schemeClr val="accent2"/>
          </a:lnRef>
          <a:fillRef idx="2">
            <a:schemeClr val="accent2"/>
          </a:fillRef>
          <a:effectRef idx="1">
            <a:schemeClr val="accent2"/>
          </a:effectRef>
          <a:fontRef idx="minor">
            <a:schemeClr val="dk1"/>
          </a:fontRef>
        </dgm:style>
      </dgm:prSet>
      <dgm:spPr/>
      <dgm:t>
        <a:bodyPr/>
        <a:lstStyle/>
        <a:p>
          <a:r>
            <a:rPr lang="en-US" b="1" dirty="0"/>
            <a:t>MNAR</a:t>
          </a:r>
        </a:p>
      </dgm:t>
    </dgm:pt>
    <dgm:pt modelId="{491423C7-7546-4449-9BBB-DB3B97881562}" type="parTrans" cxnId="{B6CF0C47-9AEA-4D1A-AF41-3C6DC593AE59}">
      <dgm:prSet/>
      <dgm:spPr/>
      <dgm:t>
        <a:bodyPr/>
        <a:lstStyle/>
        <a:p>
          <a:endParaRPr lang="de-DE"/>
        </a:p>
      </dgm:t>
    </dgm:pt>
    <dgm:pt modelId="{E772A765-849C-4395-8146-F4CB5AB68646}" type="sibTrans" cxnId="{B6CF0C47-9AEA-4D1A-AF41-3C6DC593AE59}">
      <dgm:prSet/>
      <dgm:spPr/>
      <dgm:t>
        <a:bodyPr/>
        <a:lstStyle/>
        <a:p>
          <a:endParaRPr lang="de-DE"/>
        </a:p>
      </dgm:t>
    </dgm:pt>
    <dgm:pt modelId="{C5808F11-F62E-4D13-966A-EBF6B38BCF47}">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a:t>Missing not at random</a:t>
          </a:r>
        </a:p>
      </dgm:t>
    </dgm:pt>
    <dgm:pt modelId="{A31D3E2C-20D8-424D-A8C4-661AEAF296FA}" type="parTrans" cxnId="{8A46448D-9AA8-4354-BBDF-A7834D3C8ED3}">
      <dgm:prSet/>
      <dgm:spPr/>
      <dgm:t>
        <a:bodyPr/>
        <a:lstStyle/>
        <a:p>
          <a:endParaRPr lang="de-DE"/>
        </a:p>
      </dgm:t>
    </dgm:pt>
    <dgm:pt modelId="{ABA405DD-9C60-492D-B458-20408436339C}" type="sibTrans" cxnId="{8A46448D-9AA8-4354-BBDF-A7834D3C8ED3}">
      <dgm:prSet/>
      <dgm:spPr/>
      <dgm:t>
        <a:bodyPr/>
        <a:lstStyle/>
        <a:p>
          <a:endParaRPr lang="de-DE"/>
        </a:p>
      </dgm:t>
    </dgm:pt>
    <dgm:pt modelId="{D698DB88-4386-4743-A1C7-41B18F12EBF8}">
      <dgm:prSet phldrT="[Text]">
        <dgm:style>
          <a:lnRef idx="2">
            <a:schemeClr val="accent2"/>
          </a:lnRef>
          <a:fillRef idx="1">
            <a:schemeClr val="lt1"/>
          </a:fillRef>
          <a:effectRef idx="0">
            <a:schemeClr val="accent2"/>
          </a:effectRef>
          <a:fontRef idx="minor">
            <a:schemeClr val="dk1"/>
          </a:fontRef>
        </dgm:style>
      </dgm:prSet>
      <dgm:spPr/>
      <dgm:t>
        <a:bodyPr/>
        <a:lstStyle/>
        <a:p>
          <a:r>
            <a:rPr lang="en-US" noProof="0" dirty="0"/>
            <a:t>Missing data</a:t>
          </a:r>
          <a:r>
            <a:rPr lang="en-US" dirty="0"/>
            <a:t> systematically depend on unobservable information</a:t>
          </a:r>
        </a:p>
      </dgm:t>
    </dgm:pt>
    <dgm:pt modelId="{1DB732B2-5999-4974-8A6C-D389B7E4598C}" type="parTrans" cxnId="{F26ADF9D-1ADD-4038-A2B7-9B7AAC69CCFD}">
      <dgm:prSet/>
      <dgm:spPr/>
      <dgm:t>
        <a:bodyPr/>
        <a:lstStyle/>
        <a:p>
          <a:endParaRPr lang="de-DE"/>
        </a:p>
      </dgm:t>
    </dgm:pt>
    <dgm:pt modelId="{5DC0B5F5-793C-449E-8FAB-2B624615DAEE}" type="sibTrans" cxnId="{F26ADF9D-1ADD-4038-A2B7-9B7AAC69CCFD}">
      <dgm:prSet/>
      <dgm:spPr/>
      <dgm:t>
        <a:bodyPr/>
        <a:lstStyle/>
        <a:p>
          <a:endParaRPr lang="de-DE"/>
        </a:p>
      </dgm:t>
    </dgm:pt>
    <dgm:pt modelId="{BC886530-D229-454C-83CF-927DEAE21D6D}">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t>Rarely tenable</a:t>
          </a:r>
        </a:p>
      </dgm:t>
    </dgm:pt>
    <dgm:pt modelId="{5D2CA022-E468-43A0-8631-16390FA1A4D7}" type="parTrans" cxnId="{126DDA95-778C-40AE-8182-4F93B3D2A121}">
      <dgm:prSet/>
      <dgm:spPr/>
      <dgm:t>
        <a:bodyPr/>
        <a:lstStyle/>
        <a:p>
          <a:endParaRPr lang="de-AT"/>
        </a:p>
      </dgm:t>
    </dgm:pt>
    <dgm:pt modelId="{762E3B11-60BC-41F2-BEEF-EA2BAEECD27B}" type="sibTrans" cxnId="{126DDA95-778C-40AE-8182-4F93B3D2A121}">
      <dgm:prSet/>
      <dgm:spPr/>
      <dgm:t>
        <a:bodyPr/>
        <a:lstStyle/>
        <a:p>
          <a:endParaRPr lang="de-AT"/>
        </a:p>
      </dgm:t>
    </dgm:pt>
    <dgm:pt modelId="{791E9BF4-A1BA-4755-9FD2-E986B3DD54CC}">
      <dgm:prSet phldrT="[Text]">
        <dgm:style>
          <a:lnRef idx="2">
            <a:schemeClr val="accent3"/>
          </a:lnRef>
          <a:fillRef idx="1">
            <a:schemeClr val="lt1"/>
          </a:fillRef>
          <a:effectRef idx="0">
            <a:schemeClr val="accent3"/>
          </a:effectRef>
          <a:fontRef idx="minor">
            <a:schemeClr val="dk1"/>
          </a:fontRef>
        </dgm:style>
      </dgm:prSet>
      <dgm:spPr/>
      <dgm:t>
        <a:bodyPr/>
        <a:lstStyle/>
        <a:p>
          <a:r>
            <a:rPr lang="en-US" noProof="0" dirty="0"/>
            <a:t>Missing data</a:t>
          </a:r>
          <a:r>
            <a:rPr lang="en-US" dirty="0"/>
            <a:t> do not depend on anything</a:t>
          </a:r>
          <a:endParaRPr lang="en-US" noProof="0" dirty="0"/>
        </a:p>
      </dgm:t>
    </dgm:pt>
    <dgm:pt modelId="{7671E513-DCDF-4A3C-8B99-91FCD7228CF3}" type="parTrans" cxnId="{B4815C87-20D0-4E90-A041-558B9C537DCC}">
      <dgm:prSet/>
      <dgm:spPr/>
      <dgm:t>
        <a:bodyPr/>
        <a:lstStyle/>
        <a:p>
          <a:endParaRPr lang="de-AT"/>
        </a:p>
      </dgm:t>
    </dgm:pt>
    <dgm:pt modelId="{F388388B-B155-4811-85CE-B8D9EBB03931}" type="sibTrans" cxnId="{B4815C87-20D0-4E90-A041-558B9C537DCC}">
      <dgm:prSet/>
      <dgm:spPr/>
      <dgm:t>
        <a:bodyPr/>
        <a:lstStyle/>
        <a:p>
          <a:endParaRPr lang="de-AT"/>
        </a:p>
      </dgm:t>
    </dgm:pt>
    <dgm:pt modelId="{BA2FE5AD-B24A-4FBB-A65C-33D5E383AB0B}">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a:t>Typical scenario in clinical trials</a:t>
          </a:r>
        </a:p>
      </dgm:t>
    </dgm:pt>
    <dgm:pt modelId="{ABF65EFC-6E14-4D3C-B833-4EDF4CCAD4D7}" type="parTrans" cxnId="{022E37A7-ED87-4D39-8B32-F3C2ACCF6B87}">
      <dgm:prSet/>
      <dgm:spPr/>
      <dgm:t>
        <a:bodyPr/>
        <a:lstStyle/>
        <a:p>
          <a:endParaRPr lang="de-AT"/>
        </a:p>
      </dgm:t>
    </dgm:pt>
    <dgm:pt modelId="{05320A9E-6D3A-45B1-959D-31CEA50EFDA9}" type="sibTrans" cxnId="{022E37A7-ED87-4D39-8B32-F3C2ACCF6B87}">
      <dgm:prSet/>
      <dgm:spPr/>
      <dgm:t>
        <a:bodyPr/>
        <a:lstStyle/>
        <a:p>
          <a:endParaRPr lang="de-AT"/>
        </a:p>
      </dgm:t>
    </dgm:pt>
    <dgm:pt modelId="{BC6109D6-6501-4E21-A171-776AF7B62AE3}" type="pres">
      <dgm:prSet presAssocID="{D8BC1548-1856-43B5-8F04-8AA39997F45B}" presName="Name0" presStyleCnt="0">
        <dgm:presLayoutVars>
          <dgm:dir/>
          <dgm:animLvl val="lvl"/>
          <dgm:resizeHandles val="exact"/>
        </dgm:presLayoutVars>
      </dgm:prSet>
      <dgm:spPr/>
    </dgm:pt>
    <dgm:pt modelId="{7F078272-2C59-423D-8491-F19DBEE57160}" type="pres">
      <dgm:prSet presAssocID="{9219CB13-A68E-46C6-B0B1-EB29CF134855}" presName="linNode" presStyleCnt="0"/>
      <dgm:spPr/>
    </dgm:pt>
    <dgm:pt modelId="{4F3864AE-AEED-424C-9C94-3B32C70A145B}" type="pres">
      <dgm:prSet presAssocID="{9219CB13-A68E-46C6-B0B1-EB29CF134855}" presName="parentText" presStyleLbl="node1" presStyleIdx="0" presStyleCnt="3">
        <dgm:presLayoutVars>
          <dgm:chMax val="1"/>
          <dgm:bulletEnabled val="1"/>
        </dgm:presLayoutVars>
      </dgm:prSet>
      <dgm:spPr/>
    </dgm:pt>
    <dgm:pt modelId="{15FEE817-E4E9-4E0A-9FF4-D666AE9EFCFC}" type="pres">
      <dgm:prSet presAssocID="{9219CB13-A68E-46C6-B0B1-EB29CF134855}" presName="descendantText" presStyleLbl="alignAccFollowNode1" presStyleIdx="0" presStyleCnt="3">
        <dgm:presLayoutVars>
          <dgm:bulletEnabled val="1"/>
        </dgm:presLayoutVars>
      </dgm:prSet>
      <dgm:spPr/>
    </dgm:pt>
    <dgm:pt modelId="{6196E8D0-4C1B-4502-88A1-D1C0B7938434}" type="pres">
      <dgm:prSet presAssocID="{D7F01557-9BC6-4828-8859-B51AD24F4E15}" presName="sp" presStyleCnt="0"/>
      <dgm:spPr/>
    </dgm:pt>
    <dgm:pt modelId="{E1B92541-F085-40CC-AC8C-E7E0782E218E}" type="pres">
      <dgm:prSet presAssocID="{9D77A077-E35E-4974-9A93-BDB12ED13F3E}" presName="linNode" presStyleCnt="0"/>
      <dgm:spPr/>
    </dgm:pt>
    <dgm:pt modelId="{363A88C7-634E-457C-A4D8-9A795C31F9A3}" type="pres">
      <dgm:prSet presAssocID="{9D77A077-E35E-4974-9A93-BDB12ED13F3E}" presName="parentText" presStyleLbl="node1" presStyleIdx="1" presStyleCnt="3">
        <dgm:presLayoutVars>
          <dgm:chMax val="1"/>
          <dgm:bulletEnabled val="1"/>
        </dgm:presLayoutVars>
      </dgm:prSet>
      <dgm:spPr/>
    </dgm:pt>
    <dgm:pt modelId="{7E42D789-A37A-4D09-9691-1EBBCF50ED1D}" type="pres">
      <dgm:prSet presAssocID="{9D77A077-E35E-4974-9A93-BDB12ED13F3E}" presName="descendantText" presStyleLbl="alignAccFollowNode1" presStyleIdx="1" presStyleCnt="3">
        <dgm:presLayoutVars>
          <dgm:bulletEnabled val="1"/>
        </dgm:presLayoutVars>
      </dgm:prSet>
      <dgm:spPr/>
    </dgm:pt>
    <dgm:pt modelId="{07880EC8-4CB0-480F-A6A9-21CD04EAF932}" type="pres">
      <dgm:prSet presAssocID="{6F4F70D6-9E58-4028-96FF-80AC89F02C6E}" presName="sp" presStyleCnt="0"/>
      <dgm:spPr/>
    </dgm:pt>
    <dgm:pt modelId="{568D212B-D0D3-44C9-889F-17C746CB11C3}" type="pres">
      <dgm:prSet presAssocID="{412C29A5-78EA-41A9-B137-306B0C1C7887}" presName="linNode" presStyleCnt="0"/>
      <dgm:spPr/>
    </dgm:pt>
    <dgm:pt modelId="{509AC2E5-9E15-4A0D-9F3E-69495964B650}" type="pres">
      <dgm:prSet presAssocID="{412C29A5-78EA-41A9-B137-306B0C1C7887}" presName="parentText" presStyleLbl="node1" presStyleIdx="2" presStyleCnt="3">
        <dgm:presLayoutVars>
          <dgm:chMax val="1"/>
          <dgm:bulletEnabled val="1"/>
        </dgm:presLayoutVars>
      </dgm:prSet>
      <dgm:spPr/>
    </dgm:pt>
    <dgm:pt modelId="{D3C47295-1B89-4ABA-A339-693C74078038}" type="pres">
      <dgm:prSet presAssocID="{412C29A5-78EA-41A9-B137-306B0C1C7887}" presName="descendantText" presStyleLbl="alignAccFollowNode1" presStyleIdx="2" presStyleCnt="3">
        <dgm:presLayoutVars>
          <dgm:bulletEnabled val="1"/>
        </dgm:presLayoutVars>
      </dgm:prSet>
      <dgm:spPr/>
    </dgm:pt>
  </dgm:ptLst>
  <dgm:cxnLst>
    <dgm:cxn modelId="{684D0B01-7AAF-4FB3-9E69-72FDB86AF89B}" srcId="{D8BC1548-1856-43B5-8F04-8AA39997F45B}" destId="{9219CB13-A68E-46C6-B0B1-EB29CF134855}" srcOrd="0" destOrd="0" parTransId="{AD1A1990-C18D-47F7-925F-8883B2D45EC1}" sibTransId="{D7F01557-9BC6-4828-8859-B51AD24F4E15}"/>
    <dgm:cxn modelId="{9229B01E-12B1-464F-88B8-42F9101B12C0}" srcId="{9219CB13-A68E-46C6-B0B1-EB29CF134855}" destId="{40339162-43B8-49A3-AA81-5012479795DD}" srcOrd="0" destOrd="0" parTransId="{554FE6E4-18E6-4064-A48B-BB64EE644AC7}" sibTransId="{4396EAE0-993B-433B-BDF1-B4AEA3CC4B57}"/>
    <dgm:cxn modelId="{85E0CF2D-CC52-4A4F-B2E2-3A85C7A01ADB}" type="presOf" srcId="{40339162-43B8-49A3-AA81-5012479795DD}" destId="{15FEE817-E4E9-4E0A-9FF4-D666AE9EFCFC}" srcOrd="0" destOrd="0" presId="urn:microsoft.com/office/officeart/2005/8/layout/vList5"/>
    <dgm:cxn modelId="{2D74D33A-92C2-4160-830C-ABFFC2F078F5}" type="presOf" srcId="{5B2EFE5B-EA89-4EF1-9DAD-0A2175DC7FBB}" destId="{7E42D789-A37A-4D09-9691-1EBBCF50ED1D}" srcOrd="0" destOrd="1" presId="urn:microsoft.com/office/officeart/2005/8/layout/vList5"/>
    <dgm:cxn modelId="{1E58A05D-AEF4-4229-B8F6-6D6983D2D8B8}" type="presOf" srcId="{9219CB13-A68E-46C6-B0B1-EB29CF134855}" destId="{4F3864AE-AEED-424C-9C94-3B32C70A145B}" srcOrd="0" destOrd="0" presId="urn:microsoft.com/office/officeart/2005/8/layout/vList5"/>
    <dgm:cxn modelId="{FF0FCE65-C16B-40FF-9DD3-AC04AB790E59}" type="presOf" srcId="{791E9BF4-A1BA-4755-9FD2-E986B3DD54CC}" destId="{15FEE817-E4E9-4E0A-9FF4-D666AE9EFCFC}" srcOrd="0" destOrd="1" presId="urn:microsoft.com/office/officeart/2005/8/layout/vList5"/>
    <dgm:cxn modelId="{B6CF0C47-9AEA-4D1A-AF41-3C6DC593AE59}" srcId="{D8BC1548-1856-43B5-8F04-8AA39997F45B}" destId="{412C29A5-78EA-41A9-B137-306B0C1C7887}" srcOrd="2" destOrd="0" parTransId="{491423C7-7546-4449-9BBB-DB3B97881562}" sibTransId="{E772A765-849C-4395-8146-F4CB5AB68646}"/>
    <dgm:cxn modelId="{283FF84D-1234-491D-84FC-3CE9B3C2328A}" srcId="{9D77A077-E35E-4974-9A93-BDB12ED13F3E}" destId="{66B2028E-8014-449B-BA9F-4FFE8EC97850}" srcOrd="0" destOrd="0" parTransId="{BEDB91B8-72ED-4C17-B68F-E076996903DB}" sibTransId="{DCF50CD0-54E9-41AF-9B49-E826BDD5AC39}"/>
    <dgm:cxn modelId="{65D15953-B55A-475A-BDB1-DE542AA5AF51}" srcId="{9D77A077-E35E-4974-9A93-BDB12ED13F3E}" destId="{5B2EFE5B-EA89-4EF1-9DAD-0A2175DC7FBB}" srcOrd="1" destOrd="0" parTransId="{8564001A-340B-4331-875E-0412443031DA}" sibTransId="{FA21D458-7DD7-4B62-99A9-9B3294F8B072}"/>
    <dgm:cxn modelId="{484A6C77-3699-460E-9685-54DADC89873A}" type="presOf" srcId="{D8BC1548-1856-43B5-8F04-8AA39997F45B}" destId="{BC6109D6-6501-4E21-A171-776AF7B62AE3}" srcOrd="0" destOrd="0" presId="urn:microsoft.com/office/officeart/2005/8/layout/vList5"/>
    <dgm:cxn modelId="{89226059-00EB-4221-B518-EFF7622F4C23}" type="presOf" srcId="{BA2FE5AD-B24A-4FBB-A65C-33D5E383AB0B}" destId="{D3C47295-1B89-4ABA-A339-693C74078038}" srcOrd="0" destOrd="2" presId="urn:microsoft.com/office/officeart/2005/8/layout/vList5"/>
    <dgm:cxn modelId="{BE765285-334A-48FC-BC28-3D55557AC555}" srcId="{9219CB13-A68E-46C6-B0B1-EB29CF134855}" destId="{B907F665-7029-4186-AB4C-2CDFF1008512}" srcOrd="2" destOrd="0" parTransId="{C4FDECCE-D0B8-43F4-A438-267CDEE8CD29}" sibTransId="{8611135C-F14D-4307-A546-DAD5B568767C}"/>
    <dgm:cxn modelId="{B4815C87-20D0-4E90-A041-558B9C537DCC}" srcId="{9219CB13-A68E-46C6-B0B1-EB29CF134855}" destId="{791E9BF4-A1BA-4755-9FD2-E986B3DD54CC}" srcOrd="1" destOrd="0" parTransId="{7671E513-DCDF-4A3C-8B99-91FCD7228CF3}" sibTransId="{F388388B-B155-4811-85CE-B8D9EBB03931}"/>
    <dgm:cxn modelId="{8A46448D-9AA8-4354-BBDF-A7834D3C8ED3}" srcId="{412C29A5-78EA-41A9-B137-306B0C1C7887}" destId="{C5808F11-F62E-4D13-966A-EBF6B38BCF47}" srcOrd="0" destOrd="0" parTransId="{A31D3E2C-20D8-424D-A8C4-661AEAF296FA}" sibTransId="{ABA405DD-9C60-492D-B458-20408436339C}"/>
    <dgm:cxn modelId="{126DDA95-778C-40AE-8182-4F93B3D2A121}" srcId="{9D77A077-E35E-4974-9A93-BDB12ED13F3E}" destId="{BC886530-D229-454C-83CF-927DEAE21D6D}" srcOrd="2" destOrd="0" parTransId="{5D2CA022-E468-43A0-8631-16390FA1A4D7}" sibTransId="{762E3B11-60BC-41F2-BEEF-EA2BAEECD27B}"/>
    <dgm:cxn modelId="{1BB60E99-ABCA-4729-AACD-EA3CC350356D}" type="presOf" srcId="{66B2028E-8014-449B-BA9F-4FFE8EC97850}" destId="{7E42D789-A37A-4D09-9691-1EBBCF50ED1D}" srcOrd="0" destOrd="0" presId="urn:microsoft.com/office/officeart/2005/8/layout/vList5"/>
    <dgm:cxn modelId="{D907169C-D0D0-442E-8186-5EEC7AAEA81C}" type="presOf" srcId="{9D77A077-E35E-4974-9A93-BDB12ED13F3E}" destId="{363A88C7-634E-457C-A4D8-9A795C31F9A3}" srcOrd="0" destOrd="0" presId="urn:microsoft.com/office/officeart/2005/8/layout/vList5"/>
    <dgm:cxn modelId="{F26ADF9D-1ADD-4038-A2B7-9B7AAC69CCFD}" srcId="{412C29A5-78EA-41A9-B137-306B0C1C7887}" destId="{D698DB88-4386-4743-A1C7-41B18F12EBF8}" srcOrd="1" destOrd="0" parTransId="{1DB732B2-5999-4974-8A6C-D389B7E4598C}" sibTransId="{5DC0B5F5-793C-449E-8FAB-2B624615DAEE}"/>
    <dgm:cxn modelId="{7FD2FB9F-D242-4EFF-9AB1-B6BEC05ACCB3}" type="presOf" srcId="{BC886530-D229-454C-83CF-927DEAE21D6D}" destId="{7E42D789-A37A-4D09-9691-1EBBCF50ED1D}" srcOrd="0" destOrd="2" presId="urn:microsoft.com/office/officeart/2005/8/layout/vList5"/>
    <dgm:cxn modelId="{022E37A7-ED87-4D39-8B32-F3C2ACCF6B87}" srcId="{412C29A5-78EA-41A9-B137-306B0C1C7887}" destId="{BA2FE5AD-B24A-4FBB-A65C-33D5E383AB0B}" srcOrd="2" destOrd="0" parTransId="{ABF65EFC-6E14-4D3C-B833-4EDF4CCAD4D7}" sibTransId="{05320A9E-6D3A-45B1-959D-31CEA50EFDA9}"/>
    <dgm:cxn modelId="{0695B3AE-9E6F-47E2-ADFA-128C3F717416}" type="presOf" srcId="{C5808F11-F62E-4D13-966A-EBF6B38BCF47}" destId="{D3C47295-1B89-4ABA-A339-693C74078038}" srcOrd="0" destOrd="0" presId="urn:microsoft.com/office/officeart/2005/8/layout/vList5"/>
    <dgm:cxn modelId="{D079DEB9-E884-4CC8-92F4-C35AE1C1C9AC}" type="presOf" srcId="{412C29A5-78EA-41A9-B137-306B0C1C7887}" destId="{509AC2E5-9E15-4A0D-9F3E-69495964B650}" srcOrd="0" destOrd="0" presId="urn:microsoft.com/office/officeart/2005/8/layout/vList5"/>
    <dgm:cxn modelId="{D410DCBF-513A-47A9-853C-F852D49FD807}" type="presOf" srcId="{D698DB88-4386-4743-A1C7-41B18F12EBF8}" destId="{D3C47295-1B89-4ABA-A339-693C74078038}" srcOrd="0" destOrd="1" presId="urn:microsoft.com/office/officeart/2005/8/layout/vList5"/>
    <dgm:cxn modelId="{349DE4DF-2528-479A-B2AA-909FDA8ABF62}" srcId="{D8BC1548-1856-43B5-8F04-8AA39997F45B}" destId="{9D77A077-E35E-4974-9A93-BDB12ED13F3E}" srcOrd="1" destOrd="0" parTransId="{C043B6EF-4294-4440-A747-D0097DCFD7AE}" sibTransId="{6F4F70D6-9E58-4028-96FF-80AC89F02C6E}"/>
    <dgm:cxn modelId="{E6E648E7-67A3-4D5E-B608-BCF5325E8729}" type="presOf" srcId="{B907F665-7029-4186-AB4C-2CDFF1008512}" destId="{15FEE817-E4E9-4E0A-9FF4-D666AE9EFCFC}" srcOrd="0" destOrd="2" presId="urn:microsoft.com/office/officeart/2005/8/layout/vList5"/>
    <dgm:cxn modelId="{1A42EDBA-731C-4DBC-9FB6-7B5DD19E29CE}" type="presParOf" srcId="{BC6109D6-6501-4E21-A171-776AF7B62AE3}" destId="{7F078272-2C59-423D-8491-F19DBEE57160}" srcOrd="0" destOrd="0" presId="urn:microsoft.com/office/officeart/2005/8/layout/vList5"/>
    <dgm:cxn modelId="{204EB9EB-2979-4617-8A13-99DE48F0BB64}" type="presParOf" srcId="{7F078272-2C59-423D-8491-F19DBEE57160}" destId="{4F3864AE-AEED-424C-9C94-3B32C70A145B}" srcOrd="0" destOrd="0" presId="urn:microsoft.com/office/officeart/2005/8/layout/vList5"/>
    <dgm:cxn modelId="{5BA36024-29AD-4CE1-8A5F-B3B3F9EE211A}" type="presParOf" srcId="{7F078272-2C59-423D-8491-F19DBEE57160}" destId="{15FEE817-E4E9-4E0A-9FF4-D666AE9EFCFC}" srcOrd="1" destOrd="0" presId="urn:microsoft.com/office/officeart/2005/8/layout/vList5"/>
    <dgm:cxn modelId="{61F9F6CD-C0FC-461F-8BAD-7059D3A64640}" type="presParOf" srcId="{BC6109D6-6501-4E21-A171-776AF7B62AE3}" destId="{6196E8D0-4C1B-4502-88A1-D1C0B7938434}" srcOrd="1" destOrd="0" presId="urn:microsoft.com/office/officeart/2005/8/layout/vList5"/>
    <dgm:cxn modelId="{DFF765CF-11FF-4C5A-9E33-DB0972830453}" type="presParOf" srcId="{BC6109D6-6501-4E21-A171-776AF7B62AE3}" destId="{E1B92541-F085-40CC-AC8C-E7E0782E218E}" srcOrd="2" destOrd="0" presId="urn:microsoft.com/office/officeart/2005/8/layout/vList5"/>
    <dgm:cxn modelId="{E2750409-60AF-4E83-973F-DD016EF6D7D0}" type="presParOf" srcId="{E1B92541-F085-40CC-AC8C-E7E0782E218E}" destId="{363A88C7-634E-457C-A4D8-9A795C31F9A3}" srcOrd="0" destOrd="0" presId="urn:microsoft.com/office/officeart/2005/8/layout/vList5"/>
    <dgm:cxn modelId="{CEF7EEB9-85E9-4087-94A4-BEDBBC307402}" type="presParOf" srcId="{E1B92541-F085-40CC-AC8C-E7E0782E218E}" destId="{7E42D789-A37A-4D09-9691-1EBBCF50ED1D}" srcOrd="1" destOrd="0" presId="urn:microsoft.com/office/officeart/2005/8/layout/vList5"/>
    <dgm:cxn modelId="{ACABB9E7-2834-4CF8-B2E4-5B100B34E9B1}" type="presParOf" srcId="{BC6109D6-6501-4E21-A171-776AF7B62AE3}" destId="{07880EC8-4CB0-480F-A6A9-21CD04EAF932}" srcOrd="3" destOrd="0" presId="urn:microsoft.com/office/officeart/2005/8/layout/vList5"/>
    <dgm:cxn modelId="{3787A454-78EC-4F73-86B1-F814160867EF}" type="presParOf" srcId="{BC6109D6-6501-4E21-A171-776AF7B62AE3}" destId="{568D212B-D0D3-44C9-889F-17C746CB11C3}" srcOrd="4" destOrd="0" presId="urn:microsoft.com/office/officeart/2005/8/layout/vList5"/>
    <dgm:cxn modelId="{1F9AB124-2D52-4C20-8E27-94B5D1BE42A8}" type="presParOf" srcId="{568D212B-D0D3-44C9-889F-17C746CB11C3}" destId="{509AC2E5-9E15-4A0D-9F3E-69495964B650}" srcOrd="0" destOrd="0" presId="urn:microsoft.com/office/officeart/2005/8/layout/vList5"/>
    <dgm:cxn modelId="{95DDC748-B83E-484D-8A4E-E455EA430631}" type="presParOf" srcId="{568D212B-D0D3-44C9-889F-17C746CB11C3}" destId="{D3C47295-1B89-4ABA-A339-693C7407803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6BD096-2ED6-4D87-A397-2A775E5F73DF}" type="doc">
      <dgm:prSet loTypeId="urn:microsoft.com/office/officeart/2005/8/layout/radial4" loCatId="relationship" qsTypeId="urn:microsoft.com/office/officeart/2005/8/quickstyle/simple3" qsCatId="simple" csTypeId="urn:microsoft.com/office/officeart/2005/8/colors/colorful5" csCatId="colorful" phldr="1"/>
      <dgm:spPr/>
      <dgm:t>
        <a:bodyPr/>
        <a:lstStyle/>
        <a:p>
          <a:endParaRPr lang="de-DE"/>
        </a:p>
      </dgm:t>
    </dgm:pt>
    <dgm:pt modelId="{D35C0215-F036-4CB1-9403-8B9B92F1FEF3}">
      <dgm:prSet phldrT="[Text]"/>
      <dgm:spPr/>
      <dgm:t>
        <a:bodyPr/>
        <a:lstStyle/>
        <a:p>
          <a:r>
            <a:rPr lang="en-US" b="1" noProof="0" dirty="0"/>
            <a:t>Regression model for missing data</a:t>
          </a:r>
        </a:p>
      </dgm:t>
    </dgm:pt>
    <dgm:pt modelId="{65A74DF7-0A6B-4ED2-9B8C-42482D924862}" type="parTrans" cxnId="{2CF799CB-50AB-441E-8244-4719D352CD3E}">
      <dgm:prSet/>
      <dgm:spPr/>
      <dgm:t>
        <a:bodyPr/>
        <a:lstStyle/>
        <a:p>
          <a:endParaRPr lang="de-DE" b="1">
            <a:solidFill>
              <a:schemeClr val="tx1"/>
            </a:solidFill>
          </a:endParaRPr>
        </a:p>
      </dgm:t>
    </dgm:pt>
    <dgm:pt modelId="{DF243856-3CB4-4DD1-A60A-FC9726383B90}" type="sibTrans" cxnId="{2CF799CB-50AB-441E-8244-4719D352CD3E}">
      <dgm:prSet/>
      <dgm:spPr/>
      <dgm:t>
        <a:bodyPr/>
        <a:lstStyle/>
        <a:p>
          <a:endParaRPr lang="de-DE" b="1">
            <a:solidFill>
              <a:schemeClr val="tx1"/>
            </a:solidFill>
          </a:endParaRPr>
        </a:p>
      </dgm:t>
    </dgm:pt>
    <dgm:pt modelId="{614FF3D0-700C-4EA3-8066-ECB9AC6A8C32}">
      <dgm:prSet phldrT="[Text]"/>
      <dgm:spPr/>
      <dgm:t>
        <a:bodyPr/>
        <a:lstStyle/>
        <a:p>
          <a:r>
            <a:rPr lang="en-US" b="1" noProof="0" dirty="0"/>
            <a:t>Therapy</a:t>
          </a:r>
        </a:p>
      </dgm:t>
    </dgm:pt>
    <dgm:pt modelId="{5180A752-DDAB-4895-8CD0-2C6854AF9197}" type="parTrans" cxnId="{A37FFDAF-DF9D-4F70-96FF-0F850652254B}">
      <dgm:prSet/>
      <dgm:spPr/>
      <dgm:t>
        <a:bodyPr/>
        <a:lstStyle/>
        <a:p>
          <a:endParaRPr lang="de-DE" b="1" noProof="0" dirty="0">
            <a:solidFill>
              <a:schemeClr val="tx1"/>
            </a:solidFill>
          </a:endParaRPr>
        </a:p>
      </dgm:t>
    </dgm:pt>
    <dgm:pt modelId="{EC1AE691-7AF0-40A9-B6A6-168AE4EEA13A}" type="sibTrans" cxnId="{A37FFDAF-DF9D-4F70-96FF-0F850652254B}">
      <dgm:prSet/>
      <dgm:spPr/>
      <dgm:t>
        <a:bodyPr/>
        <a:lstStyle/>
        <a:p>
          <a:endParaRPr lang="de-DE" b="1">
            <a:solidFill>
              <a:schemeClr val="tx1"/>
            </a:solidFill>
          </a:endParaRPr>
        </a:p>
      </dgm:t>
    </dgm:pt>
    <dgm:pt modelId="{A88417B4-A62C-44DE-BA64-0D3C79ED981B}">
      <dgm:prSet phldrT="[Text]"/>
      <dgm:spPr/>
      <dgm:t>
        <a:bodyPr/>
        <a:lstStyle/>
        <a:p>
          <a:r>
            <a:rPr lang="en-US" b="1" strike="noStrike" baseline="0" noProof="0" dirty="0"/>
            <a:t>Other Outcomes</a:t>
          </a:r>
        </a:p>
      </dgm:t>
    </dgm:pt>
    <dgm:pt modelId="{A068FF74-F0E5-4531-A698-06C6F6E711DB}" type="parTrans" cxnId="{FFCC71AF-D980-45F5-B2FB-9B91BB80CB1E}">
      <dgm:prSet/>
      <dgm:spPr/>
      <dgm:t>
        <a:bodyPr/>
        <a:lstStyle/>
        <a:p>
          <a:endParaRPr lang="de-DE" b="1" strike="dblStrike" baseline="0" noProof="0" dirty="0">
            <a:solidFill>
              <a:schemeClr val="bg1">
                <a:lumMod val="65000"/>
              </a:schemeClr>
            </a:solidFill>
          </a:endParaRPr>
        </a:p>
      </dgm:t>
    </dgm:pt>
    <dgm:pt modelId="{36099ACD-FAD3-49B0-955B-6BE67522141A}" type="sibTrans" cxnId="{FFCC71AF-D980-45F5-B2FB-9B91BB80CB1E}">
      <dgm:prSet/>
      <dgm:spPr/>
      <dgm:t>
        <a:bodyPr/>
        <a:lstStyle/>
        <a:p>
          <a:endParaRPr lang="de-DE" b="1">
            <a:solidFill>
              <a:schemeClr val="tx1"/>
            </a:solidFill>
          </a:endParaRPr>
        </a:p>
      </dgm:t>
    </dgm:pt>
    <dgm:pt modelId="{B6D95A0A-231B-4C35-9A88-FDEEC538D559}">
      <dgm:prSet phldrT="[Text]"/>
      <dgm:spPr/>
      <dgm:t>
        <a:bodyPr/>
        <a:lstStyle/>
        <a:p>
          <a:r>
            <a:rPr lang="en-US" b="1" noProof="0" dirty="0"/>
            <a:t>Baseline- Covariates</a:t>
          </a:r>
        </a:p>
      </dgm:t>
    </dgm:pt>
    <dgm:pt modelId="{839ACFA4-DAF5-4C31-965C-08C787586582}" type="parTrans" cxnId="{91FCCCE1-69BE-489B-8631-7E0F5A2DD709}">
      <dgm:prSet/>
      <dgm:spPr/>
      <dgm:t>
        <a:bodyPr/>
        <a:lstStyle/>
        <a:p>
          <a:endParaRPr lang="de-DE" b="1" noProof="0" dirty="0">
            <a:solidFill>
              <a:schemeClr val="tx1"/>
            </a:solidFill>
          </a:endParaRPr>
        </a:p>
      </dgm:t>
    </dgm:pt>
    <dgm:pt modelId="{5D808F7A-500A-4209-8647-363209D1B134}" type="sibTrans" cxnId="{91FCCCE1-69BE-489B-8631-7E0F5A2DD709}">
      <dgm:prSet/>
      <dgm:spPr/>
      <dgm:t>
        <a:bodyPr/>
        <a:lstStyle/>
        <a:p>
          <a:endParaRPr lang="de-DE" b="1">
            <a:solidFill>
              <a:schemeClr val="tx1"/>
            </a:solidFill>
          </a:endParaRPr>
        </a:p>
      </dgm:t>
    </dgm:pt>
    <dgm:pt modelId="{A81BA63D-DA63-4B48-AD99-4EC3AAECA9A2}">
      <dgm:prSet phldrT="[Text]"/>
      <dgm:spPr/>
      <dgm:t>
        <a:bodyPr/>
        <a:lstStyle/>
        <a:p>
          <a:r>
            <a:rPr lang="en-US" b="1" strike="noStrike" baseline="0" noProof="0" dirty="0"/>
            <a:t>Process  variables</a:t>
          </a:r>
        </a:p>
      </dgm:t>
    </dgm:pt>
    <dgm:pt modelId="{75E91455-B1BF-47B7-BA90-2BA7DA8E6180}" type="parTrans" cxnId="{D93B2A02-D97E-4AC9-9473-DF6D79B982C6}">
      <dgm:prSet/>
      <dgm:spPr/>
      <dgm:t>
        <a:bodyPr/>
        <a:lstStyle/>
        <a:p>
          <a:endParaRPr lang="de-DE" strike="dblStrike" baseline="0" noProof="0" dirty="0">
            <a:solidFill>
              <a:schemeClr val="bg1">
                <a:lumMod val="65000"/>
              </a:schemeClr>
            </a:solidFill>
          </a:endParaRPr>
        </a:p>
      </dgm:t>
    </dgm:pt>
    <dgm:pt modelId="{A74CB83D-36B7-4540-82C5-4C233729163D}" type="sibTrans" cxnId="{D93B2A02-D97E-4AC9-9473-DF6D79B982C6}">
      <dgm:prSet/>
      <dgm:spPr/>
      <dgm:t>
        <a:bodyPr/>
        <a:lstStyle/>
        <a:p>
          <a:endParaRPr lang="en-US"/>
        </a:p>
      </dgm:t>
    </dgm:pt>
    <dgm:pt modelId="{82766B5F-EBC4-47DF-A1E2-1A97A625C718}" type="pres">
      <dgm:prSet presAssocID="{E26BD096-2ED6-4D87-A397-2A775E5F73DF}" presName="cycle" presStyleCnt="0">
        <dgm:presLayoutVars>
          <dgm:chMax val="1"/>
          <dgm:dir/>
          <dgm:animLvl val="ctr"/>
          <dgm:resizeHandles val="exact"/>
        </dgm:presLayoutVars>
      </dgm:prSet>
      <dgm:spPr/>
    </dgm:pt>
    <dgm:pt modelId="{0323CEE9-F9A4-4A24-ABB8-863777DB8600}" type="pres">
      <dgm:prSet presAssocID="{D35C0215-F036-4CB1-9403-8B9B92F1FEF3}" presName="centerShape" presStyleLbl="node0" presStyleIdx="0" presStyleCnt="1" custScaleX="124265" custScaleY="124265"/>
      <dgm:spPr/>
    </dgm:pt>
    <dgm:pt modelId="{7FF0D2DF-90A1-420B-8393-0A04FB9E0CDC}" type="pres">
      <dgm:prSet presAssocID="{839ACFA4-DAF5-4C31-965C-08C787586582}" presName="parTrans" presStyleLbl="bgSibTrans2D1" presStyleIdx="0" presStyleCnt="4"/>
      <dgm:spPr/>
    </dgm:pt>
    <dgm:pt modelId="{EB9011AE-7065-4FFB-9705-95B1A6902C40}" type="pres">
      <dgm:prSet presAssocID="{B6D95A0A-231B-4C35-9A88-FDEEC538D559}" presName="node" presStyleLbl="node1" presStyleIdx="0" presStyleCnt="4">
        <dgm:presLayoutVars>
          <dgm:bulletEnabled val="1"/>
        </dgm:presLayoutVars>
      </dgm:prSet>
      <dgm:spPr/>
    </dgm:pt>
    <dgm:pt modelId="{9868A6AF-403A-4DEA-9D63-D327969F150A}" type="pres">
      <dgm:prSet presAssocID="{5180A752-DDAB-4895-8CD0-2C6854AF9197}" presName="parTrans" presStyleLbl="bgSibTrans2D1" presStyleIdx="1" presStyleCnt="4"/>
      <dgm:spPr/>
    </dgm:pt>
    <dgm:pt modelId="{E38B27C9-E910-44FA-A16C-2AD62F473755}" type="pres">
      <dgm:prSet presAssocID="{614FF3D0-700C-4EA3-8066-ECB9AC6A8C32}" presName="node" presStyleLbl="node1" presStyleIdx="1" presStyleCnt="4">
        <dgm:presLayoutVars>
          <dgm:bulletEnabled val="1"/>
        </dgm:presLayoutVars>
      </dgm:prSet>
      <dgm:spPr/>
    </dgm:pt>
    <dgm:pt modelId="{91FAC268-4635-4E05-93B8-C824EC549C77}" type="pres">
      <dgm:prSet presAssocID="{A068FF74-F0E5-4531-A698-06C6F6E711DB}" presName="parTrans" presStyleLbl="bgSibTrans2D1" presStyleIdx="2" presStyleCnt="4"/>
      <dgm:spPr/>
    </dgm:pt>
    <dgm:pt modelId="{2AA403AE-A0F1-400F-B0F4-6488F1BEAE12}" type="pres">
      <dgm:prSet presAssocID="{A88417B4-A62C-44DE-BA64-0D3C79ED981B}" presName="node" presStyleLbl="node1" presStyleIdx="2" presStyleCnt="4">
        <dgm:presLayoutVars>
          <dgm:bulletEnabled val="1"/>
        </dgm:presLayoutVars>
      </dgm:prSet>
      <dgm:spPr/>
    </dgm:pt>
    <dgm:pt modelId="{D469F7E3-924D-4F21-B218-B8FAC564AE6C}" type="pres">
      <dgm:prSet presAssocID="{75E91455-B1BF-47B7-BA90-2BA7DA8E6180}" presName="parTrans" presStyleLbl="bgSibTrans2D1" presStyleIdx="3" presStyleCnt="4"/>
      <dgm:spPr/>
    </dgm:pt>
    <dgm:pt modelId="{A961BEE3-5DB4-4E36-9F54-A91D8BB32344}" type="pres">
      <dgm:prSet presAssocID="{A81BA63D-DA63-4B48-AD99-4EC3AAECA9A2}" presName="node" presStyleLbl="node1" presStyleIdx="3" presStyleCnt="4">
        <dgm:presLayoutVars>
          <dgm:bulletEnabled val="1"/>
        </dgm:presLayoutVars>
      </dgm:prSet>
      <dgm:spPr/>
    </dgm:pt>
  </dgm:ptLst>
  <dgm:cxnLst>
    <dgm:cxn modelId="{9F2DB101-65D2-40BD-BAFA-904414A4BB01}" type="presOf" srcId="{A88417B4-A62C-44DE-BA64-0D3C79ED981B}" destId="{2AA403AE-A0F1-400F-B0F4-6488F1BEAE12}" srcOrd="0" destOrd="0" presId="urn:microsoft.com/office/officeart/2005/8/layout/radial4"/>
    <dgm:cxn modelId="{D93B2A02-D97E-4AC9-9473-DF6D79B982C6}" srcId="{D35C0215-F036-4CB1-9403-8B9B92F1FEF3}" destId="{A81BA63D-DA63-4B48-AD99-4EC3AAECA9A2}" srcOrd="3" destOrd="0" parTransId="{75E91455-B1BF-47B7-BA90-2BA7DA8E6180}" sibTransId="{A74CB83D-36B7-4540-82C5-4C233729163D}"/>
    <dgm:cxn modelId="{12BD0809-2D93-4777-BA84-41D51C694D9B}" type="presOf" srcId="{A81BA63D-DA63-4B48-AD99-4EC3AAECA9A2}" destId="{A961BEE3-5DB4-4E36-9F54-A91D8BB32344}" srcOrd="0" destOrd="0" presId="urn:microsoft.com/office/officeart/2005/8/layout/radial4"/>
    <dgm:cxn modelId="{89BCF01B-7574-4EBA-AB23-28EAB69895DB}" type="presOf" srcId="{E26BD096-2ED6-4D87-A397-2A775E5F73DF}" destId="{82766B5F-EBC4-47DF-A1E2-1A97A625C718}" srcOrd="0" destOrd="0" presId="urn:microsoft.com/office/officeart/2005/8/layout/radial4"/>
    <dgm:cxn modelId="{13336E59-44F5-480A-BCBA-618731BAAF6E}" type="presOf" srcId="{614FF3D0-700C-4EA3-8066-ECB9AC6A8C32}" destId="{E38B27C9-E910-44FA-A16C-2AD62F473755}" srcOrd="0" destOrd="0" presId="urn:microsoft.com/office/officeart/2005/8/layout/radial4"/>
    <dgm:cxn modelId="{61D55179-28B3-48FC-B609-241181B263F3}" type="presOf" srcId="{D35C0215-F036-4CB1-9403-8B9B92F1FEF3}" destId="{0323CEE9-F9A4-4A24-ABB8-863777DB8600}" srcOrd="0" destOrd="0" presId="urn:microsoft.com/office/officeart/2005/8/layout/radial4"/>
    <dgm:cxn modelId="{31195180-1EAB-45FC-8A98-CCA3D43F0964}" type="presOf" srcId="{75E91455-B1BF-47B7-BA90-2BA7DA8E6180}" destId="{D469F7E3-924D-4F21-B218-B8FAC564AE6C}" srcOrd="0" destOrd="0" presId="urn:microsoft.com/office/officeart/2005/8/layout/radial4"/>
    <dgm:cxn modelId="{F5E7AB86-47F3-4E90-96D9-19EF74E483F3}" type="presOf" srcId="{5180A752-DDAB-4895-8CD0-2C6854AF9197}" destId="{9868A6AF-403A-4DEA-9D63-D327969F150A}" srcOrd="0" destOrd="0" presId="urn:microsoft.com/office/officeart/2005/8/layout/radial4"/>
    <dgm:cxn modelId="{BA98488D-D474-4BF4-BF1B-AE349A166A46}" type="presOf" srcId="{A068FF74-F0E5-4531-A698-06C6F6E711DB}" destId="{91FAC268-4635-4E05-93B8-C824EC549C77}" srcOrd="0" destOrd="0" presId="urn:microsoft.com/office/officeart/2005/8/layout/radial4"/>
    <dgm:cxn modelId="{6100C7A4-AB74-44FE-9C8E-A7EA27B868C9}" type="presOf" srcId="{839ACFA4-DAF5-4C31-965C-08C787586582}" destId="{7FF0D2DF-90A1-420B-8393-0A04FB9E0CDC}" srcOrd="0" destOrd="0" presId="urn:microsoft.com/office/officeart/2005/8/layout/radial4"/>
    <dgm:cxn modelId="{FFCC71AF-D980-45F5-B2FB-9B91BB80CB1E}" srcId="{D35C0215-F036-4CB1-9403-8B9B92F1FEF3}" destId="{A88417B4-A62C-44DE-BA64-0D3C79ED981B}" srcOrd="2" destOrd="0" parTransId="{A068FF74-F0E5-4531-A698-06C6F6E711DB}" sibTransId="{36099ACD-FAD3-49B0-955B-6BE67522141A}"/>
    <dgm:cxn modelId="{A37FFDAF-DF9D-4F70-96FF-0F850652254B}" srcId="{D35C0215-F036-4CB1-9403-8B9B92F1FEF3}" destId="{614FF3D0-700C-4EA3-8066-ECB9AC6A8C32}" srcOrd="1" destOrd="0" parTransId="{5180A752-DDAB-4895-8CD0-2C6854AF9197}" sibTransId="{EC1AE691-7AF0-40A9-B6A6-168AE4EEA13A}"/>
    <dgm:cxn modelId="{2CF799CB-50AB-441E-8244-4719D352CD3E}" srcId="{E26BD096-2ED6-4D87-A397-2A775E5F73DF}" destId="{D35C0215-F036-4CB1-9403-8B9B92F1FEF3}" srcOrd="0" destOrd="0" parTransId="{65A74DF7-0A6B-4ED2-9B8C-42482D924862}" sibTransId="{DF243856-3CB4-4DD1-A60A-FC9726383B90}"/>
    <dgm:cxn modelId="{80DB9CD7-BB06-4221-8C15-157F0942CBB0}" type="presOf" srcId="{B6D95A0A-231B-4C35-9A88-FDEEC538D559}" destId="{EB9011AE-7065-4FFB-9705-95B1A6902C40}" srcOrd="0" destOrd="0" presId="urn:microsoft.com/office/officeart/2005/8/layout/radial4"/>
    <dgm:cxn modelId="{91FCCCE1-69BE-489B-8631-7E0F5A2DD709}" srcId="{D35C0215-F036-4CB1-9403-8B9B92F1FEF3}" destId="{B6D95A0A-231B-4C35-9A88-FDEEC538D559}" srcOrd="0" destOrd="0" parTransId="{839ACFA4-DAF5-4C31-965C-08C787586582}" sibTransId="{5D808F7A-500A-4209-8647-363209D1B134}"/>
    <dgm:cxn modelId="{435DB129-6598-4E5B-AB37-1198B6E24E90}" type="presParOf" srcId="{82766B5F-EBC4-47DF-A1E2-1A97A625C718}" destId="{0323CEE9-F9A4-4A24-ABB8-863777DB8600}" srcOrd="0" destOrd="0" presId="urn:microsoft.com/office/officeart/2005/8/layout/radial4"/>
    <dgm:cxn modelId="{91F99DDC-6240-4D34-98FD-0AF3447D1CCA}" type="presParOf" srcId="{82766B5F-EBC4-47DF-A1E2-1A97A625C718}" destId="{7FF0D2DF-90A1-420B-8393-0A04FB9E0CDC}" srcOrd="1" destOrd="0" presId="urn:microsoft.com/office/officeart/2005/8/layout/radial4"/>
    <dgm:cxn modelId="{A7A334F1-B147-4240-87BF-1FDD43AA8854}" type="presParOf" srcId="{82766B5F-EBC4-47DF-A1E2-1A97A625C718}" destId="{EB9011AE-7065-4FFB-9705-95B1A6902C40}" srcOrd="2" destOrd="0" presId="urn:microsoft.com/office/officeart/2005/8/layout/radial4"/>
    <dgm:cxn modelId="{917D5936-E9F1-466B-B1AD-0291FB6D8F2C}" type="presParOf" srcId="{82766B5F-EBC4-47DF-A1E2-1A97A625C718}" destId="{9868A6AF-403A-4DEA-9D63-D327969F150A}" srcOrd="3" destOrd="0" presId="urn:microsoft.com/office/officeart/2005/8/layout/radial4"/>
    <dgm:cxn modelId="{91A3307E-C7EA-488F-A67C-80C5EA3428E6}" type="presParOf" srcId="{82766B5F-EBC4-47DF-A1E2-1A97A625C718}" destId="{E38B27C9-E910-44FA-A16C-2AD62F473755}" srcOrd="4" destOrd="0" presId="urn:microsoft.com/office/officeart/2005/8/layout/radial4"/>
    <dgm:cxn modelId="{727A94EA-C12E-4D26-A9CD-03241ACD188F}" type="presParOf" srcId="{82766B5F-EBC4-47DF-A1E2-1A97A625C718}" destId="{91FAC268-4635-4E05-93B8-C824EC549C77}" srcOrd="5" destOrd="0" presId="urn:microsoft.com/office/officeart/2005/8/layout/radial4"/>
    <dgm:cxn modelId="{C0C2B30C-9674-464C-B4D6-ED7098AAE27B}" type="presParOf" srcId="{82766B5F-EBC4-47DF-A1E2-1A97A625C718}" destId="{2AA403AE-A0F1-400F-B0F4-6488F1BEAE12}" srcOrd="6" destOrd="0" presId="urn:microsoft.com/office/officeart/2005/8/layout/radial4"/>
    <dgm:cxn modelId="{AFF220F1-F6F1-490A-8026-8860264BA73C}" type="presParOf" srcId="{82766B5F-EBC4-47DF-A1E2-1A97A625C718}" destId="{D469F7E3-924D-4F21-B218-B8FAC564AE6C}" srcOrd="7" destOrd="0" presId="urn:microsoft.com/office/officeart/2005/8/layout/radial4"/>
    <dgm:cxn modelId="{6A6C2E58-BFF7-4AFB-B0AD-8F5B310D67EF}" type="presParOf" srcId="{82766B5F-EBC4-47DF-A1E2-1A97A625C718}" destId="{A961BEE3-5DB4-4E36-9F54-A91D8BB32344}"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6BD096-2ED6-4D87-A397-2A775E5F73DF}" type="doc">
      <dgm:prSet loTypeId="urn:microsoft.com/office/officeart/2005/8/layout/radial4" loCatId="relationship" qsTypeId="urn:microsoft.com/office/officeart/2005/8/quickstyle/simple3" qsCatId="simple" csTypeId="urn:microsoft.com/office/officeart/2005/8/colors/colorful5" csCatId="colorful" phldr="1"/>
      <dgm:spPr/>
      <dgm:t>
        <a:bodyPr/>
        <a:lstStyle/>
        <a:p>
          <a:endParaRPr lang="de-DE"/>
        </a:p>
      </dgm:t>
    </dgm:pt>
    <dgm:pt modelId="{D35C0215-F036-4CB1-9403-8B9B92F1FEF3}">
      <dgm:prSet phldrT="[Text]"/>
      <dgm:spPr/>
      <dgm:t>
        <a:bodyPr/>
        <a:lstStyle/>
        <a:p>
          <a:r>
            <a:rPr lang="en-US" b="1" noProof="0" dirty="0"/>
            <a:t>Regression model for missing data</a:t>
          </a:r>
        </a:p>
      </dgm:t>
    </dgm:pt>
    <dgm:pt modelId="{65A74DF7-0A6B-4ED2-9B8C-42482D924862}" type="parTrans" cxnId="{2CF799CB-50AB-441E-8244-4719D352CD3E}">
      <dgm:prSet/>
      <dgm:spPr/>
      <dgm:t>
        <a:bodyPr/>
        <a:lstStyle/>
        <a:p>
          <a:endParaRPr lang="de-DE" b="1">
            <a:solidFill>
              <a:schemeClr val="tx1"/>
            </a:solidFill>
          </a:endParaRPr>
        </a:p>
      </dgm:t>
    </dgm:pt>
    <dgm:pt modelId="{DF243856-3CB4-4DD1-A60A-FC9726383B90}" type="sibTrans" cxnId="{2CF799CB-50AB-441E-8244-4719D352CD3E}">
      <dgm:prSet/>
      <dgm:spPr/>
      <dgm:t>
        <a:bodyPr/>
        <a:lstStyle/>
        <a:p>
          <a:endParaRPr lang="de-DE" b="1">
            <a:solidFill>
              <a:schemeClr val="tx1"/>
            </a:solidFill>
          </a:endParaRPr>
        </a:p>
      </dgm:t>
    </dgm:pt>
    <dgm:pt modelId="{614FF3D0-700C-4EA3-8066-ECB9AC6A8C32}">
      <dgm:prSet phldrT="[Text]"/>
      <dgm:spPr/>
      <dgm:t>
        <a:bodyPr/>
        <a:lstStyle/>
        <a:p>
          <a:r>
            <a:rPr lang="en-US" b="1" noProof="0" dirty="0"/>
            <a:t>Therapy</a:t>
          </a:r>
        </a:p>
      </dgm:t>
    </dgm:pt>
    <dgm:pt modelId="{5180A752-DDAB-4895-8CD0-2C6854AF9197}" type="parTrans" cxnId="{A37FFDAF-DF9D-4F70-96FF-0F850652254B}">
      <dgm:prSet/>
      <dgm:spPr/>
      <dgm:t>
        <a:bodyPr/>
        <a:lstStyle/>
        <a:p>
          <a:endParaRPr lang="de-DE" b="1" noProof="0" dirty="0">
            <a:solidFill>
              <a:schemeClr val="tx1"/>
            </a:solidFill>
          </a:endParaRPr>
        </a:p>
      </dgm:t>
    </dgm:pt>
    <dgm:pt modelId="{EC1AE691-7AF0-40A9-B6A6-168AE4EEA13A}" type="sibTrans" cxnId="{A37FFDAF-DF9D-4F70-96FF-0F850652254B}">
      <dgm:prSet/>
      <dgm:spPr/>
      <dgm:t>
        <a:bodyPr/>
        <a:lstStyle/>
        <a:p>
          <a:endParaRPr lang="de-DE" b="1">
            <a:solidFill>
              <a:schemeClr val="tx1"/>
            </a:solidFill>
          </a:endParaRPr>
        </a:p>
      </dgm:t>
    </dgm:pt>
    <dgm:pt modelId="{A88417B4-A62C-44DE-BA64-0D3C79ED981B}">
      <dgm:prSet phldrT="[Text]">
        <dgm:style>
          <a:lnRef idx="1">
            <a:schemeClr val="dk1"/>
          </a:lnRef>
          <a:fillRef idx="2">
            <a:schemeClr val="dk1"/>
          </a:fillRef>
          <a:effectRef idx="1">
            <a:schemeClr val="dk1"/>
          </a:effectRef>
          <a:fontRef idx="minor">
            <a:schemeClr val="dk1"/>
          </a:fontRef>
        </dgm:style>
      </dgm:prSet>
      <dgm:spPr/>
      <dgm:t>
        <a:bodyPr/>
        <a:lstStyle/>
        <a:p>
          <a:r>
            <a:rPr lang="en-US" b="1" strike="dblStrike" baseline="0" noProof="0" dirty="0">
              <a:solidFill>
                <a:schemeClr val="bg1">
                  <a:lumMod val="50000"/>
                </a:schemeClr>
              </a:solidFill>
            </a:rPr>
            <a:t>Other Outcomes</a:t>
          </a:r>
        </a:p>
      </dgm:t>
    </dgm:pt>
    <dgm:pt modelId="{A068FF74-F0E5-4531-A698-06C6F6E711DB}" type="parTrans" cxnId="{FFCC71AF-D980-45F5-B2FB-9B91BB80CB1E}">
      <dgm:prSet>
        <dgm:style>
          <a:lnRef idx="1">
            <a:schemeClr val="dk1"/>
          </a:lnRef>
          <a:fillRef idx="2">
            <a:schemeClr val="dk1"/>
          </a:fillRef>
          <a:effectRef idx="1">
            <a:schemeClr val="dk1"/>
          </a:effectRef>
          <a:fontRef idx="minor">
            <a:schemeClr val="dk1"/>
          </a:fontRef>
        </dgm:style>
      </dgm:prSet>
      <dgm:spPr/>
      <dgm:t>
        <a:bodyPr/>
        <a:lstStyle/>
        <a:p>
          <a:endParaRPr lang="de-DE" b="1" strike="dblStrike" baseline="0" noProof="0" dirty="0">
            <a:solidFill>
              <a:schemeClr val="bg1">
                <a:lumMod val="65000"/>
              </a:schemeClr>
            </a:solidFill>
          </a:endParaRPr>
        </a:p>
      </dgm:t>
    </dgm:pt>
    <dgm:pt modelId="{36099ACD-FAD3-49B0-955B-6BE67522141A}" type="sibTrans" cxnId="{FFCC71AF-D980-45F5-B2FB-9B91BB80CB1E}">
      <dgm:prSet/>
      <dgm:spPr/>
      <dgm:t>
        <a:bodyPr/>
        <a:lstStyle/>
        <a:p>
          <a:endParaRPr lang="de-DE" b="1">
            <a:solidFill>
              <a:schemeClr val="tx1"/>
            </a:solidFill>
          </a:endParaRPr>
        </a:p>
      </dgm:t>
    </dgm:pt>
    <dgm:pt modelId="{B6D95A0A-231B-4C35-9A88-FDEEC538D559}">
      <dgm:prSet phldrT="[Text]">
        <dgm:style>
          <a:lnRef idx="1">
            <a:schemeClr val="dk1"/>
          </a:lnRef>
          <a:fillRef idx="2">
            <a:schemeClr val="dk1"/>
          </a:fillRef>
          <a:effectRef idx="1">
            <a:schemeClr val="dk1"/>
          </a:effectRef>
          <a:fontRef idx="minor">
            <a:schemeClr val="dk1"/>
          </a:fontRef>
        </dgm:style>
      </dgm:prSet>
      <dgm:spPr/>
      <dgm:t>
        <a:bodyPr/>
        <a:lstStyle/>
        <a:p>
          <a:r>
            <a:rPr lang="en-US" b="1" noProof="0" dirty="0">
              <a:solidFill>
                <a:schemeClr val="bg1">
                  <a:lumMod val="50000"/>
                </a:schemeClr>
              </a:solidFill>
            </a:rPr>
            <a:t>Age &amp; Sex</a:t>
          </a:r>
        </a:p>
      </dgm:t>
    </dgm:pt>
    <dgm:pt modelId="{839ACFA4-DAF5-4C31-965C-08C787586582}" type="parTrans" cxnId="{91FCCCE1-69BE-489B-8631-7E0F5A2DD709}">
      <dgm:prSet>
        <dgm:style>
          <a:lnRef idx="1">
            <a:schemeClr val="dk1"/>
          </a:lnRef>
          <a:fillRef idx="2">
            <a:schemeClr val="dk1"/>
          </a:fillRef>
          <a:effectRef idx="1">
            <a:schemeClr val="dk1"/>
          </a:effectRef>
          <a:fontRef idx="minor">
            <a:schemeClr val="dk1"/>
          </a:fontRef>
        </dgm:style>
      </dgm:prSet>
      <dgm:spPr/>
      <dgm:t>
        <a:bodyPr/>
        <a:lstStyle/>
        <a:p>
          <a:endParaRPr lang="de-DE" b="1" noProof="0" dirty="0">
            <a:solidFill>
              <a:schemeClr val="tx1"/>
            </a:solidFill>
          </a:endParaRPr>
        </a:p>
      </dgm:t>
    </dgm:pt>
    <dgm:pt modelId="{5D808F7A-500A-4209-8647-363209D1B134}" type="sibTrans" cxnId="{91FCCCE1-69BE-489B-8631-7E0F5A2DD709}">
      <dgm:prSet/>
      <dgm:spPr/>
      <dgm:t>
        <a:bodyPr/>
        <a:lstStyle/>
        <a:p>
          <a:endParaRPr lang="de-DE" b="1">
            <a:solidFill>
              <a:schemeClr val="tx1"/>
            </a:solidFill>
          </a:endParaRPr>
        </a:p>
      </dgm:t>
    </dgm:pt>
    <dgm:pt modelId="{A81BA63D-DA63-4B48-AD99-4EC3AAECA9A2}">
      <dgm:prSet phldrT="[Text]">
        <dgm:style>
          <a:lnRef idx="1">
            <a:schemeClr val="dk1"/>
          </a:lnRef>
          <a:fillRef idx="2">
            <a:schemeClr val="dk1"/>
          </a:fillRef>
          <a:effectRef idx="1">
            <a:schemeClr val="dk1"/>
          </a:effectRef>
          <a:fontRef idx="minor">
            <a:schemeClr val="dk1"/>
          </a:fontRef>
        </dgm:style>
      </dgm:prSet>
      <dgm:spPr/>
      <dgm:t>
        <a:bodyPr/>
        <a:lstStyle/>
        <a:p>
          <a:r>
            <a:rPr lang="en-US" b="1" strike="dblStrike" baseline="0" noProof="0" dirty="0">
              <a:solidFill>
                <a:schemeClr val="bg1">
                  <a:lumMod val="50000"/>
                </a:schemeClr>
              </a:solidFill>
            </a:rPr>
            <a:t>Process  variables</a:t>
          </a:r>
        </a:p>
      </dgm:t>
    </dgm:pt>
    <dgm:pt modelId="{75E91455-B1BF-47B7-BA90-2BA7DA8E6180}" type="parTrans" cxnId="{D93B2A02-D97E-4AC9-9473-DF6D79B982C6}">
      <dgm:prSet>
        <dgm:style>
          <a:lnRef idx="1">
            <a:schemeClr val="dk1"/>
          </a:lnRef>
          <a:fillRef idx="2">
            <a:schemeClr val="dk1"/>
          </a:fillRef>
          <a:effectRef idx="1">
            <a:schemeClr val="dk1"/>
          </a:effectRef>
          <a:fontRef idx="minor">
            <a:schemeClr val="dk1"/>
          </a:fontRef>
        </dgm:style>
      </dgm:prSet>
      <dgm:spPr/>
      <dgm:t>
        <a:bodyPr/>
        <a:lstStyle/>
        <a:p>
          <a:endParaRPr lang="de-DE" strike="dblStrike" baseline="0" noProof="0" dirty="0">
            <a:solidFill>
              <a:schemeClr val="bg1">
                <a:lumMod val="65000"/>
              </a:schemeClr>
            </a:solidFill>
          </a:endParaRPr>
        </a:p>
      </dgm:t>
    </dgm:pt>
    <dgm:pt modelId="{A74CB83D-36B7-4540-82C5-4C233729163D}" type="sibTrans" cxnId="{D93B2A02-D97E-4AC9-9473-DF6D79B982C6}">
      <dgm:prSet/>
      <dgm:spPr/>
      <dgm:t>
        <a:bodyPr/>
        <a:lstStyle/>
        <a:p>
          <a:endParaRPr lang="en-US"/>
        </a:p>
      </dgm:t>
    </dgm:pt>
    <dgm:pt modelId="{82766B5F-EBC4-47DF-A1E2-1A97A625C718}" type="pres">
      <dgm:prSet presAssocID="{E26BD096-2ED6-4D87-A397-2A775E5F73DF}" presName="cycle" presStyleCnt="0">
        <dgm:presLayoutVars>
          <dgm:chMax val="1"/>
          <dgm:dir/>
          <dgm:animLvl val="ctr"/>
          <dgm:resizeHandles val="exact"/>
        </dgm:presLayoutVars>
      </dgm:prSet>
      <dgm:spPr/>
    </dgm:pt>
    <dgm:pt modelId="{0323CEE9-F9A4-4A24-ABB8-863777DB8600}" type="pres">
      <dgm:prSet presAssocID="{D35C0215-F036-4CB1-9403-8B9B92F1FEF3}" presName="centerShape" presStyleLbl="node0" presStyleIdx="0" presStyleCnt="1" custScaleX="124265" custScaleY="124265"/>
      <dgm:spPr/>
    </dgm:pt>
    <dgm:pt modelId="{7FF0D2DF-90A1-420B-8393-0A04FB9E0CDC}" type="pres">
      <dgm:prSet presAssocID="{839ACFA4-DAF5-4C31-965C-08C787586582}" presName="parTrans" presStyleLbl="bgSibTrans2D1" presStyleIdx="0" presStyleCnt="4"/>
      <dgm:spPr/>
    </dgm:pt>
    <dgm:pt modelId="{EB9011AE-7065-4FFB-9705-95B1A6902C40}" type="pres">
      <dgm:prSet presAssocID="{B6D95A0A-231B-4C35-9A88-FDEEC538D559}" presName="node" presStyleLbl="node1" presStyleIdx="0" presStyleCnt="4">
        <dgm:presLayoutVars>
          <dgm:bulletEnabled val="1"/>
        </dgm:presLayoutVars>
      </dgm:prSet>
      <dgm:spPr/>
    </dgm:pt>
    <dgm:pt modelId="{9868A6AF-403A-4DEA-9D63-D327969F150A}" type="pres">
      <dgm:prSet presAssocID="{5180A752-DDAB-4895-8CD0-2C6854AF9197}" presName="parTrans" presStyleLbl="bgSibTrans2D1" presStyleIdx="1" presStyleCnt="4"/>
      <dgm:spPr/>
    </dgm:pt>
    <dgm:pt modelId="{E38B27C9-E910-44FA-A16C-2AD62F473755}" type="pres">
      <dgm:prSet presAssocID="{614FF3D0-700C-4EA3-8066-ECB9AC6A8C32}" presName="node" presStyleLbl="node1" presStyleIdx="1" presStyleCnt="4">
        <dgm:presLayoutVars>
          <dgm:bulletEnabled val="1"/>
        </dgm:presLayoutVars>
      </dgm:prSet>
      <dgm:spPr/>
    </dgm:pt>
    <dgm:pt modelId="{91FAC268-4635-4E05-93B8-C824EC549C77}" type="pres">
      <dgm:prSet presAssocID="{A068FF74-F0E5-4531-A698-06C6F6E711DB}" presName="parTrans" presStyleLbl="bgSibTrans2D1" presStyleIdx="2" presStyleCnt="4"/>
      <dgm:spPr/>
    </dgm:pt>
    <dgm:pt modelId="{2AA403AE-A0F1-400F-B0F4-6488F1BEAE12}" type="pres">
      <dgm:prSet presAssocID="{A88417B4-A62C-44DE-BA64-0D3C79ED981B}" presName="node" presStyleLbl="node1" presStyleIdx="2" presStyleCnt="4">
        <dgm:presLayoutVars>
          <dgm:bulletEnabled val="1"/>
        </dgm:presLayoutVars>
      </dgm:prSet>
      <dgm:spPr/>
    </dgm:pt>
    <dgm:pt modelId="{D469F7E3-924D-4F21-B218-B8FAC564AE6C}" type="pres">
      <dgm:prSet presAssocID="{75E91455-B1BF-47B7-BA90-2BA7DA8E6180}" presName="parTrans" presStyleLbl="bgSibTrans2D1" presStyleIdx="3" presStyleCnt="4"/>
      <dgm:spPr/>
    </dgm:pt>
    <dgm:pt modelId="{A961BEE3-5DB4-4E36-9F54-A91D8BB32344}" type="pres">
      <dgm:prSet presAssocID="{A81BA63D-DA63-4B48-AD99-4EC3AAECA9A2}" presName="node" presStyleLbl="node1" presStyleIdx="3" presStyleCnt="4">
        <dgm:presLayoutVars>
          <dgm:bulletEnabled val="1"/>
        </dgm:presLayoutVars>
      </dgm:prSet>
      <dgm:spPr/>
    </dgm:pt>
  </dgm:ptLst>
  <dgm:cxnLst>
    <dgm:cxn modelId="{9F2DB101-65D2-40BD-BAFA-904414A4BB01}" type="presOf" srcId="{A88417B4-A62C-44DE-BA64-0D3C79ED981B}" destId="{2AA403AE-A0F1-400F-B0F4-6488F1BEAE12}" srcOrd="0" destOrd="0" presId="urn:microsoft.com/office/officeart/2005/8/layout/radial4"/>
    <dgm:cxn modelId="{D93B2A02-D97E-4AC9-9473-DF6D79B982C6}" srcId="{D35C0215-F036-4CB1-9403-8B9B92F1FEF3}" destId="{A81BA63D-DA63-4B48-AD99-4EC3AAECA9A2}" srcOrd="3" destOrd="0" parTransId="{75E91455-B1BF-47B7-BA90-2BA7DA8E6180}" sibTransId="{A74CB83D-36B7-4540-82C5-4C233729163D}"/>
    <dgm:cxn modelId="{12BD0809-2D93-4777-BA84-41D51C694D9B}" type="presOf" srcId="{A81BA63D-DA63-4B48-AD99-4EC3AAECA9A2}" destId="{A961BEE3-5DB4-4E36-9F54-A91D8BB32344}" srcOrd="0" destOrd="0" presId="urn:microsoft.com/office/officeart/2005/8/layout/radial4"/>
    <dgm:cxn modelId="{89BCF01B-7574-4EBA-AB23-28EAB69895DB}" type="presOf" srcId="{E26BD096-2ED6-4D87-A397-2A775E5F73DF}" destId="{82766B5F-EBC4-47DF-A1E2-1A97A625C718}" srcOrd="0" destOrd="0" presId="urn:microsoft.com/office/officeart/2005/8/layout/radial4"/>
    <dgm:cxn modelId="{13336E59-44F5-480A-BCBA-618731BAAF6E}" type="presOf" srcId="{614FF3D0-700C-4EA3-8066-ECB9AC6A8C32}" destId="{E38B27C9-E910-44FA-A16C-2AD62F473755}" srcOrd="0" destOrd="0" presId="urn:microsoft.com/office/officeart/2005/8/layout/radial4"/>
    <dgm:cxn modelId="{61D55179-28B3-48FC-B609-241181B263F3}" type="presOf" srcId="{D35C0215-F036-4CB1-9403-8B9B92F1FEF3}" destId="{0323CEE9-F9A4-4A24-ABB8-863777DB8600}" srcOrd="0" destOrd="0" presId="urn:microsoft.com/office/officeart/2005/8/layout/radial4"/>
    <dgm:cxn modelId="{31195180-1EAB-45FC-8A98-CCA3D43F0964}" type="presOf" srcId="{75E91455-B1BF-47B7-BA90-2BA7DA8E6180}" destId="{D469F7E3-924D-4F21-B218-B8FAC564AE6C}" srcOrd="0" destOrd="0" presId="urn:microsoft.com/office/officeart/2005/8/layout/radial4"/>
    <dgm:cxn modelId="{F5E7AB86-47F3-4E90-96D9-19EF74E483F3}" type="presOf" srcId="{5180A752-DDAB-4895-8CD0-2C6854AF9197}" destId="{9868A6AF-403A-4DEA-9D63-D327969F150A}" srcOrd="0" destOrd="0" presId="urn:microsoft.com/office/officeart/2005/8/layout/radial4"/>
    <dgm:cxn modelId="{BA98488D-D474-4BF4-BF1B-AE349A166A46}" type="presOf" srcId="{A068FF74-F0E5-4531-A698-06C6F6E711DB}" destId="{91FAC268-4635-4E05-93B8-C824EC549C77}" srcOrd="0" destOrd="0" presId="urn:microsoft.com/office/officeart/2005/8/layout/radial4"/>
    <dgm:cxn modelId="{6100C7A4-AB74-44FE-9C8E-A7EA27B868C9}" type="presOf" srcId="{839ACFA4-DAF5-4C31-965C-08C787586582}" destId="{7FF0D2DF-90A1-420B-8393-0A04FB9E0CDC}" srcOrd="0" destOrd="0" presId="urn:microsoft.com/office/officeart/2005/8/layout/radial4"/>
    <dgm:cxn modelId="{FFCC71AF-D980-45F5-B2FB-9B91BB80CB1E}" srcId="{D35C0215-F036-4CB1-9403-8B9B92F1FEF3}" destId="{A88417B4-A62C-44DE-BA64-0D3C79ED981B}" srcOrd="2" destOrd="0" parTransId="{A068FF74-F0E5-4531-A698-06C6F6E711DB}" sibTransId="{36099ACD-FAD3-49B0-955B-6BE67522141A}"/>
    <dgm:cxn modelId="{A37FFDAF-DF9D-4F70-96FF-0F850652254B}" srcId="{D35C0215-F036-4CB1-9403-8B9B92F1FEF3}" destId="{614FF3D0-700C-4EA3-8066-ECB9AC6A8C32}" srcOrd="1" destOrd="0" parTransId="{5180A752-DDAB-4895-8CD0-2C6854AF9197}" sibTransId="{EC1AE691-7AF0-40A9-B6A6-168AE4EEA13A}"/>
    <dgm:cxn modelId="{2CF799CB-50AB-441E-8244-4719D352CD3E}" srcId="{E26BD096-2ED6-4D87-A397-2A775E5F73DF}" destId="{D35C0215-F036-4CB1-9403-8B9B92F1FEF3}" srcOrd="0" destOrd="0" parTransId="{65A74DF7-0A6B-4ED2-9B8C-42482D924862}" sibTransId="{DF243856-3CB4-4DD1-A60A-FC9726383B90}"/>
    <dgm:cxn modelId="{80DB9CD7-BB06-4221-8C15-157F0942CBB0}" type="presOf" srcId="{B6D95A0A-231B-4C35-9A88-FDEEC538D559}" destId="{EB9011AE-7065-4FFB-9705-95B1A6902C40}" srcOrd="0" destOrd="0" presId="urn:microsoft.com/office/officeart/2005/8/layout/radial4"/>
    <dgm:cxn modelId="{91FCCCE1-69BE-489B-8631-7E0F5A2DD709}" srcId="{D35C0215-F036-4CB1-9403-8B9B92F1FEF3}" destId="{B6D95A0A-231B-4C35-9A88-FDEEC538D559}" srcOrd="0" destOrd="0" parTransId="{839ACFA4-DAF5-4C31-965C-08C787586582}" sibTransId="{5D808F7A-500A-4209-8647-363209D1B134}"/>
    <dgm:cxn modelId="{435DB129-6598-4E5B-AB37-1198B6E24E90}" type="presParOf" srcId="{82766B5F-EBC4-47DF-A1E2-1A97A625C718}" destId="{0323CEE9-F9A4-4A24-ABB8-863777DB8600}" srcOrd="0" destOrd="0" presId="urn:microsoft.com/office/officeart/2005/8/layout/radial4"/>
    <dgm:cxn modelId="{91F99DDC-6240-4D34-98FD-0AF3447D1CCA}" type="presParOf" srcId="{82766B5F-EBC4-47DF-A1E2-1A97A625C718}" destId="{7FF0D2DF-90A1-420B-8393-0A04FB9E0CDC}" srcOrd="1" destOrd="0" presId="urn:microsoft.com/office/officeart/2005/8/layout/radial4"/>
    <dgm:cxn modelId="{A7A334F1-B147-4240-87BF-1FDD43AA8854}" type="presParOf" srcId="{82766B5F-EBC4-47DF-A1E2-1A97A625C718}" destId="{EB9011AE-7065-4FFB-9705-95B1A6902C40}" srcOrd="2" destOrd="0" presId="urn:microsoft.com/office/officeart/2005/8/layout/radial4"/>
    <dgm:cxn modelId="{917D5936-E9F1-466B-B1AD-0291FB6D8F2C}" type="presParOf" srcId="{82766B5F-EBC4-47DF-A1E2-1A97A625C718}" destId="{9868A6AF-403A-4DEA-9D63-D327969F150A}" srcOrd="3" destOrd="0" presId="urn:microsoft.com/office/officeart/2005/8/layout/radial4"/>
    <dgm:cxn modelId="{91A3307E-C7EA-488F-A67C-80C5EA3428E6}" type="presParOf" srcId="{82766B5F-EBC4-47DF-A1E2-1A97A625C718}" destId="{E38B27C9-E910-44FA-A16C-2AD62F473755}" srcOrd="4" destOrd="0" presId="urn:microsoft.com/office/officeart/2005/8/layout/radial4"/>
    <dgm:cxn modelId="{727A94EA-C12E-4D26-A9CD-03241ACD188F}" type="presParOf" srcId="{82766B5F-EBC4-47DF-A1E2-1A97A625C718}" destId="{91FAC268-4635-4E05-93B8-C824EC549C77}" srcOrd="5" destOrd="0" presId="urn:microsoft.com/office/officeart/2005/8/layout/radial4"/>
    <dgm:cxn modelId="{C0C2B30C-9674-464C-B4D6-ED7098AAE27B}" type="presParOf" srcId="{82766B5F-EBC4-47DF-A1E2-1A97A625C718}" destId="{2AA403AE-A0F1-400F-B0F4-6488F1BEAE12}" srcOrd="6" destOrd="0" presId="urn:microsoft.com/office/officeart/2005/8/layout/radial4"/>
    <dgm:cxn modelId="{AFF220F1-F6F1-490A-8026-8860264BA73C}" type="presParOf" srcId="{82766B5F-EBC4-47DF-A1E2-1A97A625C718}" destId="{D469F7E3-924D-4F21-B218-B8FAC564AE6C}" srcOrd="7" destOrd="0" presId="urn:microsoft.com/office/officeart/2005/8/layout/radial4"/>
    <dgm:cxn modelId="{6A6C2E58-BFF7-4AFB-B0AD-8F5B310D67EF}" type="presParOf" srcId="{82766B5F-EBC4-47DF-A1E2-1A97A625C718}" destId="{A961BEE3-5DB4-4E36-9F54-A91D8BB32344}"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0A3850-DDD6-4E05-AC22-C5315E7B6D8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da-DK"/>
        </a:p>
      </dgm:t>
    </dgm:pt>
    <dgm:pt modelId="{31AD39D8-B4E3-4F30-875F-A5F23A23E45C}">
      <dgm:prSet phldrT="[Text]"/>
      <dgm:spPr/>
      <dgm:t>
        <a:bodyPr lIns="72000" tIns="72000" rIns="72000" bIns="72000"/>
        <a:lstStyle/>
        <a:p>
          <a:r>
            <a:rPr lang="en-US" b="1" noProof="0" dirty="0"/>
            <a:t>New treatment</a:t>
          </a:r>
        </a:p>
      </dgm:t>
    </dgm:pt>
    <dgm:pt modelId="{1022D9F5-C693-414A-A1FF-94F60CD14405}" type="parTrans" cxnId="{1A264521-A007-4A59-8440-17902CF8444E}">
      <dgm:prSet/>
      <dgm:spPr/>
      <dgm:t>
        <a:bodyPr/>
        <a:lstStyle/>
        <a:p>
          <a:endParaRPr lang="de-DE"/>
        </a:p>
      </dgm:t>
    </dgm:pt>
    <dgm:pt modelId="{1B29EDD3-B518-4A8A-AFE3-F2F8658DDB51}" type="sibTrans" cxnId="{1A264521-A007-4A59-8440-17902CF8444E}">
      <dgm:prSet/>
      <dgm:spPr/>
      <dgm:t>
        <a:bodyPr/>
        <a:lstStyle/>
        <a:p>
          <a:endParaRPr lang="de-DE"/>
        </a:p>
      </dgm:t>
    </dgm:pt>
    <dgm:pt modelId="{B4BFF85B-054D-4B57-A37E-B27E54E256D5}">
      <dgm:prSet phldrT="[Text]"/>
      <dgm:spPr>
        <a:solidFill>
          <a:schemeClr val="accent2"/>
        </a:solidFill>
      </dgm:spPr>
      <dgm:t>
        <a:bodyPr lIns="72000" tIns="72000" rIns="72000" bIns="72000"/>
        <a:lstStyle/>
        <a:p>
          <a:r>
            <a:rPr lang="en-US" b="1" noProof="0" dirty="0"/>
            <a:t>Control</a:t>
          </a:r>
        </a:p>
      </dgm:t>
    </dgm:pt>
    <dgm:pt modelId="{5B58AE95-67DB-4D06-9A34-44D2A7202669}" type="parTrans" cxnId="{33912F84-6794-4667-98AD-927A568B1504}">
      <dgm:prSet/>
      <dgm:spPr/>
      <dgm:t>
        <a:bodyPr/>
        <a:lstStyle/>
        <a:p>
          <a:endParaRPr lang="de-DE"/>
        </a:p>
      </dgm:t>
    </dgm:pt>
    <dgm:pt modelId="{1B0EC7C9-C1A5-4D0D-B97C-C4636C512923}" type="sibTrans" cxnId="{33912F84-6794-4667-98AD-927A568B1504}">
      <dgm:prSet/>
      <dgm:spPr/>
      <dgm:t>
        <a:bodyPr/>
        <a:lstStyle/>
        <a:p>
          <a:endParaRPr lang="de-DE"/>
        </a:p>
      </dgm:t>
    </dgm:pt>
    <dgm:pt modelId="{2488E1AD-0331-4AB2-8451-94F40D2685B6}">
      <dgm:prSet phldrT="[Text]"/>
      <dgm:spPr>
        <a:solidFill>
          <a:schemeClr val="tx2">
            <a:lumMod val="20000"/>
            <a:lumOff val="80000"/>
          </a:schemeClr>
        </a:solidFill>
      </dgm:spPr>
      <dgm:t>
        <a:bodyPr lIns="72000" tIns="72000" rIns="72000" bIns="72000"/>
        <a:lstStyle/>
        <a:p>
          <a:r>
            <a:rPr lang="en-US" b="1" noProof="0" dirty="0">
              <a:solidFill>
                <a:schemeClr val="tx1"/>
              </a:solidFill>
            </a:rPr>
            <a:t>Patient 1</a:t>
          </a:r>
        </a:p>
      </dgm:t>
    </dgm:pt>
    <dgm:pt modelId="{D2A4C8D8-AE2E-4440-A653-BC98BBBB3A7F}" type="parTrans" cxnId="{41849699-3E39-4D59-944A-1A84B719C68F}">
      <dgm:prSet/>
      <dgm:spPr/>
      <dgm:t>
        <a:bodyPr/>
        <a:lstStyle/>
        <a:p>
          <a:endParaRPr lang="de-DE"/>
        </a:p>
      </dgm:t>
    </dgm:pt>
    <dgm:pt modelId="{04A41181-813A-4131-962B-FF1134B96664}" type="sibTrans" cxnId="{41849699-3E39-4D59-944A-1A84B719C68F}">
      <dgm:prSet/>
      <dgm:spPr/>
      <dgm:t>
        <a:bodyPr/>
        <a:lstStyle/>
        <a:p>
          <a:endParaRPr lang="de-DE"/>
        </a:p>
      </dgm:t>
    </dgm:pt>
    <dgm:pt modelId="{6571CC64-A4E8-4A45-9A07-DAC58714E3A3}">
      <dgm:prSet phldrT="[Text]"/>
      <dgm:spPr>
        <a:solidFill>
          <a:schemeClr val="accent2">
            <a:lumMod val="40000"/>
            <a:lumOff val="60000"/>
          </a:schemeClr>
        </a:solidFill>
      </dgm:spPr>
      <dgm:t>
        <a:bodyPr lIns="72000" tIns="72000" rIns="72000" bIns="72000"/>
        <a:lstStyle/>
        <a:p>
          <a:r>
            <a:rPr lang="en-US" b="1" noProof="0" dirty="0">
              <a:solidFill>
                <a:schemeClr val="tx1"/>
              </a:solidFill>
            </a:rPr>
            <a:t>Patient 3</a:t>
          </a:r>
        </a:p>
      </dgm:t>
    </dgm:pt>
    <dgm:pt modelId="{7299F785-CE20-4EC3-9D5A-C425DF237884}" type="parTrans" cxnId="{2318DB5B-A476-4FFF-B607-48C2CDE67A2A}">
      <dgm:prSet/>
      <dgm:spPr/>
      <dgm:t>
        <a:bodyPr/>
        <a:lstStyle/>
        <a:p>
          <a:endParaRPr lang="de-DE"/>
        </a:p>
      </dgm:t>
    </dgm:pt>
    <dgm:pt modelId="{FE7CB115-AE91-45FB-8DC4-6BABB35869AE}" type="sibTrans" cxnId="{2318DB5B-A476-4FFF-B607-48C2CDE67A2A}">
      <dgm:prSet/>
      <dgm:spPr/>
      <dgm:t>
        <a:bodyPr/>
        <a:lstStyle/>
        <a:p>
          <a:endParaRPr lang="de-DE"/>
        </a:p>
      </dgm:t>
    </dgm:pt>
    <dgm:pt modelId="{07271D4B-4E49-4A5F-94E4-13DFEBED5325}">
      <dgm:prSet phldrT="[Text]"/>
      <dgm:spPr>
        <a:solidFill>
          <a:schemeClr val="tx1"/>
        </a:solidFill>
      </dgm:spPr>
      <dgm:t>
        <a:bodyPr lIns="72000" tIns="72000" rIns="72000" bIns="72000"/>
        <a:lstStyle/>
        <a:p>
          <a:r>
            <a:rPr lang="en-US" b="1" noProof="0" dirty="0"/>
            <a:t>Independent data</a:t>
          </a:r>
        </a:p>
      </dgm:t>
    </dgm:pt>
    <dgm:pt modelId="{5E6116C8-22F8-422F-A2A1-966D7DC43BA1}" type="parTrans" cxnId="{A3F9EE1E-D072-43AE-A35C-AA04760E4FBC}">
      <dgm:prSet/>
      <dgm:spPr/>
      <dgm:t>
        <a:bodyPr/>
        <a:lstStyle/>
        <a:p>
          <a:endParaRPr lang="de-DE"/>
        </a:p>
      </dgm:t>
    </dgm:pt>
    <dgm:pt modelId="{38945293-7E3B-4ACD-91D1-069018DAAFCF}" type="sibTrans" cxnId="{A3F9EE1E-D072-43AE-A35C-AA04760E4FBC}">
      <dgm:prSet/>
      <dgm:spPr/>
      <dgm:t>
        <a:bodyPr/>
        <a:lstStyle/>
        <a:p>
          <a:endParaRPr lang="de-DE"/>
        </a:p>
      </dgm:t>
    </dgm:pt>
    <dgm:pt modelId="{24D1B95A-2301-4700-870E-C290E3FF5C65}">
      <dgm:prSet phldrT="[Text]"/>
      <dgm:spPr>
        <a:solidFill>
          <a:schemeClr val="tx2">
            <a:lumMod val="20000"/>
            <a:lumOff val="80000"/>
          </a:schemeClr>
        </a:solidFill>
      </dgm:spPr>
      <dgm:t>
        <a:bodyPr lIns="72000" tIns="72000" rIns="72000" bIns="72000"/>
        <a:lstStyle/>
        <a:p>
          <a:r>
            <a:rPr lang="en-US" b="1" noProof="0" dirty="0">
              <a:solidFill>
                <a:schemeClr val="tx1"/>
              </a:solidFill>
            </a:rPr>
            <a:t>Patient 2</a:t>
          </a:r>
        </a:p>
      </dgm:t>
    </dgm:pt>
    <dgm:pt modelId="{DC169DC1-00A2-471C-85EF-F366AFF0D089}" type="parTrans" cxnId="{D7EFF6B2-F08F-4646-88D4-4D72B9FCD4B0}">
      <dgm:prSet/>
      <dgm:spPr/>
      <dgm:t>
        <a:bodyPr/>
        <a:lstStyle/>
        <a:p>
          <a:endParaRPr lang="de-DE"/>
        </a:p>
      </dgm:t>
    </dgm:pt>
    <dgm:pt modelId="{340C53D1-1593-4FE2-8063-279ECB6A3708}" type="sibTrans" cxnId="{D7EFF6B2-F08F-4646-88D4-4D72B9FCD4B0}">
      <dgm:prSet/>
      <dgm:spPr/>
      <dgm:t>
        <a:bodyPr/>
        <a:lstStyle/>
        <a:p>
          <a:endParaRPr lang="de-DE"/>
        </a:p>
      </dgm:t>
    </dgm:pt>
    <dgm:pt modelId="{F84248E8-3A37-4887-ACF7-B2ED53A5980D}">
      <dgm:prSet phldrT="[Text]"/>
      <dgm:spPr>
        <a:solidFill>
          <a:schemeClr val="tx2">
            <a:lumMod val="20000"/>
            <a:lumOff val="80000"/>
          </a:schemeClr>
        </a:solidFill>
      </dgm:spPr>
      <dgm:t>
        <a:bodyPr lIns="72000" tIns="72000" rIns="72000" bIns="72000"/>
        <a:lstStyle/>
        <a:p>
          <a:r>
            <a:rPr lang="en-US" b="1" noProof="0" dirty="0">
              <a:solidFill>
                <a:schemeClr val="tx1"/>
              </a:solidFill>
            </a:rPr>
            <a:t>Patient 4</a:t>
          </a:r>
        </a:p>
      </dgm:t>
    </dgm:pt>
    <dgm:pt modelId="{206F9CE9-13E2-4EC2-94E0-B008962F0976}" type="parTrans" cxnId="{5469A94D-FC8C-48DC-8BBC-DEF17ABA1094}">
      <dgm:prSet/>
      <dgm:spPr/>
      <dgm:t>
        <a:bodyPr/>
        <a:lstStyle/>
        <a:p>
          <a:endParaRPr lang="de-DE"/>
        </a:p>
      </dgm:t>
    </dgm:pt>
    <dgm:pt modelId="{E7FDCBC0-F68E-4C06-A6AE-40359D6F141D}" type="sibTrans" cxnId="{5469A94D-FC8C-48DC-8BBC-DEF17ABA1094}">
      <dgm:prSet/>
      <dgm:spPr/>
      <dgm:t>
        <a:bodyPr/>
        <a:lstStyle/>
        <a:p>
          <a:endParaRPr lang="de-DE"/>
        </a:p>
      </dgm:t>
    </dgm:pt>
    <dgm:pt modelId="{40E65516-D0D6-4A35-9E80-3FE77F35307F}">
      <dgm:prSet phldrT="[Text]"/>
      <dgm:spPr>
        <a:solidFill>
          <a:schemeClr val="tx2">
            <a:lumMod val="20000"/>
            <a:lumOff val="80000"/>
          </a:schemeClr>
        </a:solidFill>
      </dgm:spPr>
      <dgm:t>
        <a:bodyPr lIns="72000" tIns="72000" rIns="72000" bIns="72000"/>
        <a:lstStyle/>
        <a:p>
          <a:r>
            <a:rPr lang="en-US" b="1" noProof="0" dirty="0">
              <a:solidFill>
                <a:schemeClr val="tx1"/>
              </a:solidFill>
            </a:rPr>
            <a:t>Patient 8</a:t>
          </a:r>
        </a:p>
      </dgm:t>
    </dgm:pt>
    <dgm:pt modelId="{C1EC38C9-A507-4884-94BC-937829199660}" type="parTrans" cxnId="{DA3251BB-6F03-4CCB-A7CC-BBCE6334B1D9}">
      <dgm:prSet/>
      <dgm:spPr/>
      <dgm:t>
        <a:bodyPr/>
        <a:lstStyle/>
        <a:p>
          <a:endParaRPr lang="de-DE"/>
        </a:p>
      </dgm:t>
    </dgm:pt>
    <dgm:pt modelId="{E6E40FCC-5A5C-4B5A-B456-468BB5A68287}" type="sibTrans" cxnId="{DA3251BB-6F03-4CCB-A7CC-BBCE6334B1D9}">
      <dgm:prSet/>
      <dgm:spPr/>
      <dgm:t>
        <a:bodyPr/>
        <a:lstStyle/>
        <a:p>
          <a:endParaRPr lang="de-DE"/>
        </a:p>
      </dgm:t>
    </dgm:pt>
    <dgm:pt modelId="{D3A6F052-BCF3-4203-A508-86B5B969C8E5}">
      <dgm:prSet phldrT="[Text]"/>
      <dgm:spPr>
        <a:solidFill>
          <a:schemeClr val="accent2">
            <a:lumMod val="40000"/>
            <a:lumOff val="60000"/>
          </a:schemeClr>
        </a:solidFill>
      </dgm:spPr>
      <dgm:t>
        <a:bodyPr lIns="72000" tIns="72000" rIns="72000" bIns="72000"/>
        <a:lstStyle/>
        <a:p>
          <a:r>
            <a:rPr lang="en-US" b="1" noProof="0" dirty="0">
              <a:solidFill>
                <a:schemeClr val="tx1"/>
              </a:solidFill>
            </a:rPr>
            <a:t>Patient 5</a:t>
          </a:r>
        </a:p>
      </dgm:t>
    </dgm:pt>
    <dgm:pt modelId="{23B26645-6A32-4F7E-9C09-989B70333C90}" type="parTrans" cxnId="{78B14E3D-2CA8-4EEF-A6D1-C12235311926}">
      <dgm:prSet/>
      <dgm:spPr/>
      <dgm:t>
        <a:bodyPr/>
        <a:lstStyle/>
        <a:p>
          <a:endParaRPr lang="de-DE"/>
        </a:p>
      </dgm:t>
    </dgm:pt>
    <dgm:pt modelId="{8636977D-0A2B-4CD6-BD6C-82C0DD2F4260}" type="sibTrans" cxnId="{78B14E3D-2CA8-4EEF-A6D1-C12235311926}">
      <dgm:prSet/>
      <dgm:spPr/>
      <dgm:t>
        <a:bodyPr/>
        <a:lstStyle/>
        <a:p>
          <a:endParaRPr lang="de-DE"/>
        </a:p>
      </dgm:t>
    </dgm:pt>
    <dgm:pt modelId="{079DA067-0525-4D4F-AADF-BD1A7D1C18EC}">
      <dgm:prSet phldrT="[Text]"/>
      <dgm:spPr>
        <a:solidFill>
          <a:schemeClr val="accent2">
            <a:lumMod val="40000"/>
            <a:lumOff val="60000"/>
          </a:schemeClr>
        </a:solidFill>
      </dgm:spPr>
      <dgm:t>
        <a:bodyPr lIns="72000" tIns="72000" rIns="72000" bIns="72000"/>
        <a:lstStyle/>
        <a:p>
          <a:r>
            <a:rPr lang="en-US" b="1" noProof="0" dirty="0">
              <a:solidFill>
                <a:schemeClr val="tx1"/>
              </a:solidFill>
            </a:rPr>
            <a:t>Patient 6</a:t>
          </a:r>
        </a:p>
      </dgm:t>
    </dgm:pt>
    <dgm:pt modelId="{38D5DDEC-EB67-43E8-90CE-63B3474E3FBF}" type="parTrans" cxnId="{7CECE5AD-59A6-41DC-BA2E-6C0C3FBF49D8}">
      <dgm:prSet/>
      <dgm:spPr/>
      <dgm:t>
        <a:bodyPr/>
        <a:lstStyle/>
        <a:p>
          <a:endParaRPr lang="de-DE"/>
        </a:p>
      </dgm:t>
    </dgm:pt>
    <dgm:pt modelId="{048D1F64-11BF-47BF-9E4B-D7D2EA2470FC}" type="sibTrans" cxnId="{7CECE5AD-59A6-41DC-BA2E-6C0C3FBF49D8}">
      <dgm:prSet/>
      <dgm:spPr/>
      <dgm:t>
        <a:bodyPr/>
        <a:lstStyle/>
        <a:p>
          <a:endParaRPr lang="de-DE"/>
        </a:p>
      </dgm:t>
    </dgm:pt>
    <dgm:pt modelId="{585D35AE-0B54-4135-BE73-BD1D4C227B1D}">
      <dgm:prSet phldrT="[Text]"/>
      <dgm:spPr>
        <a:solidFill>
          <a:schemeClr val="accent2">
            <a:lumMod val="40000"/>
            <a:lumOff val="60000"/>
          </a:schemeClr>
        </a:solidFill>
      </dgm:spPr>
      <dgm:t>
        <a:bodyPr lIns="72000" tIns="72000" rIns="72000" bIns="72000"/>
        <a:lstStyle/>
        <a:p>
          <a:r>
            <a:rPr lang="en-US" b="1" noProof="0" dirty="0">
              <a:solidFill>
                <a:schemeClr val="tx1"/>
              </a:solidFill>
            </a:rPr>
            <a:t>Patient 7</a:t>
          </a:r>
        </a:p>
      </dgm:t>
    </dgm:pt>
    <dgm:pt modelId="{223CDFE3-5412-4C45-A7E0-BBC2BFDCE732}" type="parTrans" cxnId="{7E5682B8-BA7D-49CD-AC74-5514B40C84B4}">
      <dgm:prSet/>
      <dgm:spPr/>
      <dgm:t>
        <a:bodyPr/>
        <a:lstStyle/>
        <a:p>
          <a:endParaRPr lang="de-DE"/>
        </a:p>
      </dgm:t>
    </dgm:pt>
    <dgm:pt modelId="{A62B06AC-EFDB-463F-9A1D-15912DD0E7A9}" type="sibTrans" cxnId="{7E5682B8-BA7D-49CD-AC74-5514B40C84B4}">
      <dgm:prSet/>
      <dgm:spPr/>
      <dgm:t>
        <a:bodyPr/>
        <a:lstStyle/>
        <a:p>
          <a:endParaRPr lang="de-DE"/>
        </a:p>
      </dgm:t>
    </dgm:pt>
    <dgm:pt modelId="{FBAF187B-7D41-4FDB-9EAC-010ABAF9BCB2}">
      <dgm:prSet phldrT="[Text]"/>
      <dgm:spPr>
        <a:solidFill>
          <a:schemeClr val="accent2">
            <a:lumMod val="40000"/>
            <a:lumOff val="60000"/>
          </a:schemeClr>
        </a:solidFill>
      </dgm:spPr>
      <dgm:t>
        <a:bodyPr lIns="72000" tIns="72000" rIns="72000" bIns="72000"/>
        <a:lstStyle/>
        <a:p>
          <a:r>
            <a:rPr lang="en-US" b="1" noProof="0" dirty="0">
              <a:solidFill>
                <a:schemeClr val="tx1"/>
              </a:solidFill>
            </a:rPr>
            <a:t>Patient 9</a:t>
          </a:r>
        </a:p>
      </dgm:t>
    </dgm:pt>
    <dgm:pt modelId="{AAB3B273-C6C9-4BA0-991F-75D08D29C94F}" type="parTrans" cxnId="{8ED248C5-0902-45CD-8732-08D28A53678B}">
      <dgm:prSet/>
      <dgm:spPr/>
      <dgm:t>
        <a:bodyPr/>
        <a:lstStyle/>
        <a:p>
          <a:endParaRPr lang="de-DE"/>
        </a:p>
      </dgm:t>
    </dgm:pt>
    <dgm:pt modelId="{2950E3FE-11BE-4936-8737-2AFF4F60E96B}" type="sibTrans" cxnId="{8ED248C5-0902-45CD-8732-08D28A53678B}">
      <dgm:prSet/>
      <dgm:spPr/>
      <dgm:t>
        <a:bodyPr/>
        <a:lstStyle/>
        <a:p>
          <a:endParaRPr lang="de-DE"/>
        </a:p>
      </dgm:t>
    </dgm:pt>
    <dgm:pt modelId="{1A30A987-C83F-469D-8A99-3EB8EB48BFA1}">
      <dgm:prSet phldrT="[Text]"/>
      <dgm:spPr>
        <a:solidFill>
          <a:schemeClr val="accent2">
            <a:lumMod val="40000"/>
            <a:lumOff val="60000"/>
          </a:schemeClr>
        </a:solidFill>
      </dgm:spPr>
      <dgm:t>
        <a:bodyPr lIns="72000" tIns="72000" rIns="72000" bIns="72000"/>
        <a:lstStyle/>
        <a:p>
          <a:r>
            <a:rPr lang="en-US" b="1" noProof="0" dirty="0">
              <a:solidFill>
                <a:schemeClr val="tx1"/>
              </a:solidFill>
            </a:rPr>
            <a:t>Patient 10</a:t>
          </a:r>
        </a:p>
      </dgm:t>
    </dgm:pt>
    <dgm:pt modelId="{2615ECC5-3C5A-4B95-B41A-167589122295}" type="parTrans" cxnId="{7B80AA77-ABA8-45E0-AF19-B5D009C85B0A}">
      <dgm:prSet/>
      <dgm:spPr/>
      <dgm:t>
        <a:bodyPr/>
        <a:lstStyle/>
        <a:p>
          <a:endParaRPr lang="de-DE"/>
        </a:p>
      </dgm:t>
    </dgm:pt>
    <dgm:pt modelId="{655F5A9D-0D48-4349-B757-2313FD14AE48}" type="sibTrans" cxnId="{7B80AA77-ABA8-45E0-AF19-B5D009C85B0A}">
      <dgm:prSet/>
      <dgm:spPr/>
      <dgm:t>
        <a:bodyPr/>
        <a:lstStyle/>
        <a:p>
          <a:endParaRPr lang="de-DE"/>
        </a:p>
      </dgm:t>
    </dgm:pt>
    <dgm:pt modelId="{FFA10081-5679-48D2-A7C0-A94BB7068052}">
      <dgm:prSet phldrT="[Text]"/>
      <dgm:spPr>
        <a:solidFill>
          <a:schemeClr val="accent2">
            <a:lumMod val="40000"/>
            <a:lumOff val="60000"/>
          </a:schemeClr>
        </a:solidFill>
      </dgm:spPr>
      <dgm:t>
        <a:bodyPr lIns="72000" tIns="72000" rIns="72000" bIns="72000"/>
        <a:lstStyle/>
        <a:p>
          <a:r>
            <a:rPr lang="en-US" b="1" noProof="0" dirty="0">
              <a:solidFill>
                <a:schemeClr val="tx1"/>
              </a:solidFill>
            </a:rPr>
            <a:t>Patient 12</a:t>
          </a:r>
        </a:p>
      </dgm:t>
    </dgm:pt>
    <dgm:pt modelId="{3C690955-14BE-4021-A0FD-4645DBC8160C}" type="parTrans" cxnId="{A25D20D0-1B99-48B1-B0D7-C95AF31FBE8C}">
      <dgm:prSet/>
      <dgm:spPr/>
      <dgm:t>
        <a:bodyPr/>
        <a:lstStyle/>
        <a:p>
          <a:endParaRPr lang="de-DE"/>
        </a:p>
      </dgm:t>
    </dgm:pt>
    <dgm:pt modelId="{0F5C2A71-B007-45AF-9298-1D46306A9C72}" type="sibTrans" cxnId="{A25D20D0-1B99-48B1-B0D7-C95AF31FBE8C}">
      <dgm:prSet/>
      <dgm:spPr/>
      <dgm:t>
        <a:bodyPr/>
        <a:lstStyle/>
        <a:p>
          <a:endParaRPr lang="de-DE"/>
        </a:p>
      </dgm:t>
    </dgm:pt>
    <dgm:pt modelId="{F67715A4-364E-4E43-9674-C10505377BE7}">
      <dgm:prSet phldrT="[Text]"/>
      <dgm:spPr>
        <a:solidFill>
          <a:schemeClr val="accent2">
            <a:lumMod val="40000"/>
            <a:lumOff val="60000"/>
          </a:schemeClr>
        </a:solidFill>
      </dgm:spPr>
      <dgm:t>
        <a:bodyPr lIns="72000" tIns="72000" rIns="72000" bIns="72000"/>
        <a:lstStyle/>
        <a:p>
          <a:r>
            <a:rPr lang="en-US" b="1" noProof="0" dirty="0">
              <a:solidFill>
                <a:schemeClr val="tx1"/>
              </a:solidFill>
            </a:rPr>
            <a:t>Patient 13</a:t>
          </a:r>
        </a:p>
      </dgm:t>
    </dgm:pt>
    <dgm:pt modelId="{62D48FF6-A9F8-4FF7-B604-34E338282579}" type="parTrans" cxnId="{14E9D675-CDA5-45CD-B032-261E2997D323}">
      <dgm:prSet/>
      <dgm:spPr/>
      <dgm:t>
        <a:bodyPr/>
        <a:lstStyle/>
        <a:p>
          <a:endParaRPr lang="de-DE"/>
        </a:p>
      </dgm:t>
    </dgm:pt>
    <dgm:pt modelId="{C59572B6-FBA3-4FA9-BA8A-2B084EFB9356}" type="sibTrans" cxnId="{14E9D675-CDA5-45CD-B032-261E2997D323}">
      <dgm:prSet/>
      <dgm:spPr/>
      <dgm:t>
        <a:bodyPr/>
        <a:lstStyle/>
        <a:p>
          <a:endParaRPr lang="de-DE"/>
        </a:p>
      </dgm:t>
    </dgm:pt>
    <dgm:pt modelId="{BA90A314-2203-4135-833E-E5E37347E371}">
      <dgm:prSet phldrT="[Text]"/>
      <dgm:spPr>
        <a:solidFill>
          <a:schemeClr val="tx2">
            <a:lumMod val="20000"/>
            <a:lumOff val="80000"/>
          </a:schemeClr>
        </a:solidFill>
      </dgm:spPr>
      <dgm:t>
        <a:bodyPr lIns="72000" tIns="72000" rIns="72000" bIns="72000"/>
        <a:lstStyle/>
        <a:p>
          <a:r>
            <a:rPr lang="en-US" b="1" noProof="0" dirty="0">
              <a:solidFill>
                <a:schemeClr val="tx1"/>
              </a:solidFill>
            </a:rPr>
            <a:t>Patient 11</a:t>
          </a:r>
        </a:p>
      </dgm:t>
    </dgm:pt>
    <dgm:pt modelId="{CF684C31-91A1-4347-BAF9-B4113ED67CAE}" type="parTrans" cxnId="{223B2768-6539-4E5A-8335-100B8D347389}">
      <dgm:prSet/>
      <dgm:spPr/>
      <dgm:t>
        <a:bodyPr/>
        <a:lstStyle/>
        <a:p>
          <a:endParaRPr lang="de-DE"/>
        </a:p>
      </dgm:t>
    </dgm:pt>
    <dgm:pt modelId="{A8C0D7EF-B2CC-4916-86E8-CA86E49A5676}" type="sibTrans" cxnId="{223B2768-6539-4E5A-8335-100B8D347389}">
      <dgm:prSet/>
      <dgm:spPr/>
      <dgm:t>
        <a:bodyPr/>
        <a:lstStyle/>
        <a:p>
          <a:endParaRPr lang="de-DE"/>
        </a:p>
      </dgm:t>
    </dgm:pt>
    <dgm:pt modelId="{D7BCC099-943D-4D07-B133-55B5EC09A3DA}">
      <dgm:prSet phldrT="[Text]"/>
      <dgm:spPr>
        <a:solidFill>
          <a:schemeClr val="tx2">
            <a:lumMod val="20000"/>
            <a:lumOff val="80000"/>
          </a:schemeClr>
        </a:solidFill>
      </dgm:spPr>
      <dgm:t>
        <a:bodyPr lIns="72000" tIns="72000" rIns="72000" bIns="72000"/>
        <a:lstStyle/>
        <a:p>
          <a:r>
            <a:rPr lang="en-US" b="1" noProof="0" dirty="0">
              <a:solidFill>
                <a:schemeClr val="tx1"/>
              </a:solidFill>
            </a:rPr>
            <a:t>Patient 14</a:t>
          </a:r>
        </a:p>
      </dgm:t>
    </dgm:pt>
    <dgm:pt modelId="{677B6F36-85F9-4159-96EB-3F573215BDD7}" type="parTrans" cxnId="{4DCEC267-2FCA-4BB8-839F-50E9A0E3A0EC}">
      <dgm:prSet/>
      <dgm:spPr/>
      <dgm:t>
        <a:bodyPr/>
        <a:lstStyle/>
        <a:p>
          <a:endParaRPr lang="de-DE"/>
        </a:p>
      </dgm:t>
    </dgm:pt>
    <dgm:pt modelId="{33C931A9-AAB4-4FEA-B27F-86DB0B297B96}" type="sibTrans" cxnId="{4DCEC267-2FCA-4BB8-839F-50E9A0E3A0EC}">
      <dgm:prSet/>
      <dgm:spPr/>
      <dgm:t>
        <a:bodyPr/>
        <a:lstStyle/>
        <a:p>
          <a:endParaRPr lang="de-DE"/>
        </a:p>
      </dgm:t>
    </dgm:pt>
    <dgm:pt modelId="{296FC7EF-F951-4181-9BC3-E2781F689D58}" type="pres">
      <dgm:prSet presAssocID="{FA0A3850-DDD6-4E05-AC22-C5315E7B6D83}" presName="Name0" presStyleCnt="0">
        <dgm:presLayoutVars>
          <dgm:chPref val="1"/>
          <dgm:dir/>
          <dgm:animOne val="branch"/>
          <dgm:animLvl val="lvl"/>
          <dgm:resizeHandles val="exact"/>
        </dgm:presLayoutVars>
      </dgm:prSet>
      <dgm:spPr/>
    </dgm:pt>
    <dgm:pt modelId="{91F8F853-B97B-4904-ADBD-468FAD8A51C6}" type="pres">
      <dgm:prSet presAssocID="{07271D4B-4E49-4A5F-94E4-13DFEBED5325}" presName="root1" presStyleCnt="0"/>
      <dgm:spPr/>
    </dgm:pt>
    <dgm:pt modelId="{736A4459-48F4-43C7-AC6F-2763F172F301}" type="pres">
      <dgm:prSet presAssocID="{07271D4B-4E49-4A5F-94E4-13DFEBED5325}" presName="LevelOneTextNode" presStyleLbl="node0" presStyleIdx="0" presStyleCnt="1">
        <dgm:presLayoutVars>
          <dgm:chPref val="3"/>
        </dgm:presLayoutVars>
      </dgm:prSet>
      <dgm:spPr/>
    </dgm:pt>
    <dgm:pt modelId="{56E78E0E-CCB7-4516-9CEE-967104F62A30}" type="pres">
      <dgm:prSet presAssocID="{07271D4B-4E49-4A5F-94E4-13DFEBED5325}" presName="level2hierChild" presStyleCnt="0"/>
      <dgm:spPr/>
    </dgm:pt>
    <dgm:pt modelId="{41ED40C7-7088-4CB1-B68F-7A3566CE9EAA}" type="pres">
      <dgm:prSet presAssocID="{1022D9F5-C693-414A-A1FF-94F60CD14405}" presName="conn2-1" presStyleLbl="parChTrans1D2" presStyleIdx="0" presStyleCnt="2"/>
      <dgm:spPr/>
    </dgm:pt>
    <dgm:pt modelId="{3F1E2BE6-29D8-4B3E-A82C-268390D4BFB3}" type="pres">
      <dgm:prSet presAssocID="{1022D9F5-C693-414A-A1FF-94F60CD14405}" presName="connTx" presStyleLbl="parChTrans1D2" presStyleIdx="0" presStyleCnt="2"/>
      <dgm:spPr/>
    </dgm:pt>
    <dgm:pt modelId="{4DFF066F-D9F6-419B-BC09-CB201C9843A8}" type="pres">
      <dgm:prSet presAssocID="{31AD39D8-B4E3-4F30-875F-A5F23A23E45C}" presName="root2" presStyleCnt="0"/>
      <dgm:spPr/>
    </dgm:pt>
    <dgm:pt modelId="{3C114A06-9903-4052-914B-9D033F4376C3}" type="pres">
      <dgm:prSet presAssocID="{31AD39D8-B4E3-4F30-875F-A5F23A23E45C}" presName="LevelTwoTextNode" presStyleLbl="node2" presStyleIdx="0" presStyleCnt="2">
        <dgm:presLayoutVars>
          <dgm:chPref val="3"/>
        </dgm:presLayoutVars>
      </dgm:prSet>
      <dgm:spPr/>
    </dgm:pt>
    <dgm:pt modelId="{1F4DDB03-B10C-4AB5-B387-9E03BF51935F}" type="pres">
      <dgm:prSet presAssocID="{31AD39D8-B4E3-4F30-875F-A5F23A23E45C}" presName="level3hierChild" presStyleCnt="0"/>
      <dgm:spPr/>
    </dgm:pt>
    <dgm:pt modelId="{E6957472-7507-4B7E-8180-75D4EA3C0F24}" type="pres">
      <dgm:prSet presAssocID="{D2A4C8D8-AE2E-4440-A653-BC98BBBB3A7F}" presName="conn2-1" presStyleLbl="parChTrans1D3" presStyleIdx="0" presStyleCnt="14"/>
      <dgm:spPr/>
    </dgm:pt>
    <dgm:pt modelId="{446E0CE5-DB82-4D94-AC62-A9B019E1AE16}" type="pres">
      <dgm:prSet presAssocID="{D2A4C8D8-AE2E-4440-A653-BC98BBBB3A7F}" presName="connTx" presStyleLbl="parChTrans1D3" presStyleIdx="0" presStyleCnt="14"/>
      <dgm:spPr/>
    </dgm:pt>
    <dgm:pt modelId="{05409D8A-AF76-445F-9161-479829504013}" type="pres">
      <dgm:prSet presAssocID="{2488E1AD-0331-4AB2-8451-94F40D2685B6}" presName="root2" presStyleCnt="0"/>
      <dgm:spPr/>
    </dgm:pt>
    <dgm:pt modelId="{4F9B5E3C-410A-43C8-82F7-EE89ABE57240}" type="pres">
      <dgm:prSet presAssocID="{2488E1AD-0331-4AB2-8451-94F40D2685B6}" presName="LevelTwoTextNode" presStyleLbl="node3" presStyleIdx="0" presStyleCnt="14">
        <dgm:presLayoutVars>
          <dgm:chPref val="3"/>
        </dgm:presLayoutVars>
      </dgm:prSet>
      <dgm:spPr/>
    </dgm:pt>
    <dgm:pt modelId="{8505B586-EAA5-44A8-B142-6BE3C8D9647E}" type="pres">
      <dgm:prSet presAssocID="{2488E1AD-0331-4AB2-8451-94F40D2685B6}" presName="level3hierChild" presStyleCnt="0"/>
      <dgm:spPr/>
    </dgm:pt>
    <dgm:pt modelId="{DE2D57A6-BCED-4B1E-BC47-DDD243094300}" type="pres">
      <dgm:prSet presAssocID="{DC169DC1-00A2-471C-85EF-F366AFF0D089}" presName="conn2-1" presStyleLbl="parChTrans1D3" presStyleIdx="1" presStyleCnt="14"/>
      <dgm:spPr/>
    </dgm:pt>
    <dgm:pt modelId="{884BE01B-AE28-4FFF-AC33-D87DC625B08A}" type="pres">
      <dgm:prSet presAssocID="{DC169DC1-00A2-471C-85EF-F366AFF0D089}" presName="connTx" presStyleLbl="parChTrans1D3" presStyleIdx="1" presStyleCnt="14"/>
      <dgm:spPr/>
    </dgm:pt>
    <dgm:pt modelId="{ADF9160E-2A74-4F31-9447-3C0A6FAC37EA}" type="pres">
      <dgm:prSet presAssocID="{24D1B95A-2301-4700-870E-C290E3FF5C65}" presName="root2" presStyleCnt="0"/>
      <dgm:spPr/>
    </dgm:pt>
    <dgm:pt modelId="{90353484-2F8F-46A0-B0AD-DD98B6FE5748}" type="pres">
      <dgm:prSet presAssocID="{24D1B95A-2301-4700-870E-C290E3FF5C65}" presName="LevelTwoTextNode" presStyleLbl="node3" presStyleIdx="1" presStyleCnt="14">
        <dgm:presLayoutVars>
          <dgm:chPref val="3"/>
        </dgm:presLayoutVars>
      </dgm:prSet>
      <dgm:spPr/>
    </dgm:pt>
    <dgm:pt modelId="{589FE1AC-9A62-4CE5-A9F5-63C0EE9F0E6F}" type="pres">
      <dgm:prSet presAssocID="{24D1B95A-2301-4700-870E-C290E3FF5C65}" presName="level3hierChild" presStyleCnt="0"/>
      <dgm:spPr/>
    </dgm:pt>
    <dgm:pt modelId="{BB93B744-4FF1-4019-8844-61411129387E}" type="pres">
      <dgm:prSet presAssocID="{206F9CE9-13E2-4EC2-94E0-B008962F0976}" presName="conn2-1" presStyleLbl="parChTrans1D3" presStyleIdx="2" presStyleCnt="14"/>
      <dgm:spPr/>
    </dgm:pt>
    <dgm:pt modelId="{78164984-A752-420E-91C0-C4094A74A81B}" type="pres">
      <dgm:prSet presAssocID="{206F9CE9-13E2-4EC2-94E0-B008962F0976}" presName="connTx" presStyleLbl="parChTrans1D3" presStyleIdx="2" presStyleCnt="14"/>
      <dgm:spPr/>
    </dgm:pt>
    <dgm:pt modelId="{07A3BB3A-DD7D-42C9-B8DC-A8B662839CDA}" type="pres">
      <dgm:prSet presAssocID="{F84248E8-3A37-4887-ACF7-B2ED53A5980D}" presName="root2" presStyleCnt="0"/>
      <dgm:spPr/>
    </dgm:pt>
    <dgm:pt modelId="{2532F158-7492-42F5-85DA-E06186B90329}" type="pres">
      <dgm:prSet presAssocID="{F84248E8-3A37-4887-ACF7-B2ED53A5980D}" presName="LevelTwoTextNode" presStyleLbl="node3" presStyleIdx="2" presStyleCnt="14">
        <dgm:presLayoutVars>
          <dgm:chPref val="3"/>
        </dgm:presLayoutVars>
      </dgm:prSet>
      <dgm:spPr/>
    </dgm:pt>
    <dgm:pt modelId="{54C91B46-487A-4A17-AFDE-8B037183757C}" type="pres">
      <dgm:prSet presAssocID="{F84248E8-3A37-4887-ACF7-B2ED53A5980D}" presName="level3hierChild" presStyleCnt="0"/>
      <dgm:spPr/>
    </dgm:pt>
    <dgm:pt modelId="{C07230D8-3299-4BCB-A871-9A14F0ED3594}" type="pres">
      <dgm:prSet presAssocID="{C1EC38C9-A507-4884-94BC-937829199660}" presName="conn2-1" presStyleLbl="parChTrans1D3" presStyleIdx="3" presStyleCnt="14"/>
      <dgm:spPr/>
    </dgm:pt>
    <dgm:pt modelId="{B587565F-C1B9-4D55-8544-BB54C6867013}" type="pres">
      <dgm:prSet presAssocID="{C1EC38C9-A507-4884-94BC-937829199660}" presName="connTx" presStyleLbl="parChTrans1D3" presStyleIdx="3" presStyleCnt="14"/>
      <dgm:spPr/>
    </dgm:pt>
    <dgm:pt modelId="{77D35EA7-3DC7-4239-A290-6769A85F9AF5}" type="pres">
      <dgm:prSet presAssocID="{40E65516-D0D6-4A35-9E80-3FE77F35307F}" presName="root2" presStyleCnt="0"/>
      <dgm:spPr/>
    </dgm:pt>
    <dgm:pt modelId="{1F9BDCF5-DBCB-4C36-B588-522F2E94545D}" type="pres">
      <dgm:prSet presAssocID="{40E65516-D0D6-4A35-9E80-3FE77F35307F}" presName="LevelTwoTextNode" presStyleLbl="node3" presStyleIdx="3" presStyleCnt="14">
        <dgm:presLayoutVars>
          <dgm:chPref val="3"/>
        </dgm:presLayoutVars>
      </dgm:prSet>
      <dgm:spPr/>
    </dgm:pt>
    <dgm:pt modelId="{4685A0E3-DE6F-45B1-953A-3ECE358440C1}" type="pres">
      <dgm:prSet presAssocID="{40E65516-D0D6-4A35-9E80-3FE77F35307F}" presName="level3hierChild" presStyleCnt="0"/>
      <dgm:spPr/>
    </dgm:pt>
    <dgm:pt modelId="{778E89F2-15C3-4C19-8FE1-3CCA0E6FAFA1}" type="pres">
      <dgm:prSet presAssocID="{CF684C31-91A1-4347-BAF9-B4113ED67CAE}" presName="conn2-1" presStyleLbl="parChTrans1D3" presStyleIdx="4" presStyleCnt="14"/>
      <dgm:spPr/>
    </dgm:pt>
    <dgm:pt modelId="{FB476851-9F80-481E-A5AD-B4852F0AB473}" type="pres">
      <dgm:prSet presAssocID="{CF684C31-91A1-4347-BAF9-B4113ED67CAE}" presName="connTx" presStyleLbl="parChTrans1D3" presStyleIdx="4" presStyleCnt="14"/>
      <dgm:spPr/>
    </dgm:pt>
    <dgm:pt modelId="{11308DF5-DD12-49ED-8A02-8D6B6BE877C8}" type="pres">
      <dgm:prSet presAssocID="{BA90A314-2203-4135-833E-E5E37347E371}" presName="root2" presStyleCnt="0"/>
      <dgm:spPr/>
    </dgm:pt>
    <dgm:pt modelId="{CBE85118-111F-4730-AE43-242051F62D06}" type="pres">
      <dgm:prSet presAssocID="{BA90A314-2203-4135-833E-E5E37347E371}" presName="LevelTwoTextNode" presStyleLbl="node3" presStyleIdx="4" presStyleCnt="14">
        <dgm:presLayoutVars>
          <dgm:chPref val="3"/>
        </dgm:presLayoutVars>
      </dgm:prSet>
      <dgm:spPr/>
    </dgm:pt>
    <dgm:pt modelId="{4359672A-5C94-4A01-86FF-280364769954}" type="pres">
      <dgm:prSet presAssocID="{BA90A314-2203-4135-833E-E5E37347E371}" presName="level3hierChild" presStyleCnt="0"/>
      <dgm:spPr/>
    </dgm:pt>
    <dgm:pt modelId="{1956717C-33A3-4DE5-A2BA-415700CD2B8A}" type="pres">
      <dgm:prSet presAssocID="{677B6F36-85F9-4159-96EB-3F573215BDD7}" presName="conn2-1" presStyleLbl="parChTrans1D3" presStyleIdx="5" presStyleCnt="14"/>
      <dgm:spPr/>
    </dgm:pt>
    <dgm:pt modelId="{0DA953BD-F943-428D-AFCE-D2F5C3752292}" type="pres">
      <dgm:prSet presAssocID="{677B6F36-85F9-4159-96EB-3F573215BDD7}" presName="connTx" presStyleLbl="parChTrans1D3" presStyleIdx="5" presStyleCnt="14"/>
      <dgm:spPr/>
    </dgm:pt>
    <dgm:pt modelId="{4420C2F3-D374-4365-A6DB-6AC12EFE33CD}" type="pres">
      <dgm:prSet presAssocID="{D7BCC099-943D-4D07-B133-55B5EC09A3DA}" presName="root2" presStyleCnt="0"/>
      <dgm:spPr/>
    </dgm:pt>
    <dgm:pt modelId="{4103CA08-A249-4036-B89F-176CE0B3F742}" type="pres">
      <dgm:prSet presAssocID="{D7BCC099-943D-4D07-B133-55B5EC09A3DA}" presName="LevelTwoTextNode" presStyleLbl="node3" presStyleIdx="5" presStyleCnt="14">
        <dgm:presLayoutVars>
          <dgm:chPref val="3"/>
        </dgm:presLayoutVars>
      </dgm:prSet>
      <dgm:spPr/>
    </dgm:pt>
    <dgm:pt modelId="{A80EA239-DA2B-4260-82D7-D7DD96527F0F}" type="pres">
      <dgm:prSet presAssocID="{D7BCC099-943D-4D07-B133-55B5EC09A3DA}" presName="level3hierChild" presStyleCnt="0"/>
      <dgm:spPr/>
    </dgm:pt>
    <dgm:pt modelId="{75526732-2A57-4046-8A10-B41AE9C21D60}" type="pres">
      <dgm:prSet presAssocID="{5B58AE95-67DB-4D06-9A34-44D2A7202669}" presName="conn2-1" presStyleLbl="parChTrans1D2" presStyleIdx="1" presStyleCnt="2"/>
      <dgm:spPr/>
    </dgm:pt>
    <dgm:pt modelId="{8B5E997E-D23E-4EFA-BCAB-2F9B17C3D1B9}" type="pres">
      <dgm:prSet presAssocID="{5B58AE95-67DB-4D06-9A34-44D2A7202669}" presName="connTx" presStyleLbl="parChTrans1D2" presStyleIdx="1" presStyleCnt="2"/>
      <dgm:spPr/>
    </dgm:pt>
    <dgm:pt modelId="{30CC5EC1-DAEF-4794-863B-303D2C801E27}" type="pres">
      <dgm:prSet presAssocID="{B4BFF85B-054D-4B57-A37E-B27E54E256D5}" presName="root2" presStyleCnt="0"/>
      <dgm:spPr/>
    </dgm:pt>
    <dgm:pt modelId="{6642B499-0DA2-4AA7-A458-73A911D23ED9}" type="pres">
      <dgm:prSet presAssocID="{B4BFF85B-054D-4B57-A37E-B27E54E256D5}" presName="LevelTwoTextNode" presStyleLbl="node2" presStyleIdx="1" presStyleCnt="2">
        <dgm:presLayoutVars>
          <dgm:chPref val="3"/>
        </dgm:presLayoutVars>
      </dgm:prSet>
      <dgm:spPr/>
    </dgm:pt>
    <dgm:pt modelId="{EF994D04-44F6-4514-9480-39C35DA5EEAC}" type="pres">
      <dgm:prSet presAssocID="{B4BFF85B-054D-4B57-A37E-B27E54E256D5}" presName="level3hierChild" presStyleCnt="0"/>
      <dgm:spPr/>
    </dgm:pt>
    <dgm:pt modelId="{9E3EC302-C6D9-40D1-A3DD-792DC40FA18A}" type="pres">
      <dgm:prSet presAssocID="{7299F785-CE20-4EC3-9D5A-C425DF237884}" presName="conn2-1" presStyleLbl="parChTrans1D3" presStyleIdx="6" presStyleCnt="14"/>
      <dgm:spPr/>
    </dgm:pt>
    <dgm:pt modelId="{8FA67CEB-2B82-4532-8C8A-684C14B8CE29}" type="pres">
      <dgm:prSet presAssocID="{7299F785-CE20-4EC3-9D5A-C425DF237884}" presName="connTx" presStyleLbl="parChTrans1D3" presStyleIdx="6" presStyleCnt="14"/>
      <dgm:spPr/>
    </dgm:pt>
    <dgm:pt modelId="{2FBCBBF1-A223-4961-8E33-C8F41FB623F0}" type="pres">
      <dgm:prSet presAssocID="{6571CC64-A4E8-4A45-9A07-DAC58714E3A3}" presName="root2" presStyleCnt="0"/>
      <dgm:spPr/>
    </dgm:pt>
    <dgm:pt modelId="{10C068DB-FF5E-4C72-A5D2-994182A1066D}" type="pres">
      <dgm:prSet presAssocID="{6571CC64-A4E8-4A45-9A07-DAC58714E3A3}" presName="LevelTwoTextNode" presStyleLbl="node3" presStyleIdx="6" presStyleCnt="14">
        <dgm:presLayoutVars>
          <dgm:chPref val="3"/>
        </dgm:presLayoutVars>
      </dgm:prSet>
      <dgm:spPr/>
    </dgm:pt>
    <dgm:pt modelId="{2C178D57-44E2-4973-BCD5-0D6C38754FF5}" type="pres">
      <dgm:prSet presAssocID="{6571CC64-A4E8-4A45-9A07-DAC58714E3A3}" presName="level3hierChild" presStyleCnt="0"/>
      <dgm:spPr/>
    </dgm:pt>
    <dgm:pt modelId="{C96C2ED3-353E-4CD3-A291-AE41E9A66C3C}" type="pres">
      <dgm:prSet presAssocID="{23B26645-6A32-4F7E-9C09-989B70333C90}" presName="conn2-1" presStyleLbl="parChTrans1D3" presStyleIdx="7" presStyleCnt="14"/>
      <dgm:spPr/>
    </dgm:pt>
    <dgm:pt modelId="{6E3DBD13-10DA-4F13-8247-610FAF2FCB40}" type="pres">
      <dgm:prSet presAssocID="{23B26645-6A32-4F7E-9C09-989B70333C90}" presName="connTx" presStyleLbl="parChTrans1D3" presStyleIdx="7" presStyleCnt="14"/>
      <dgm:spPr/>
    </dgm:pt>
    <dgm:pt modelId="{8AA761E7-50F2-466C-A395-FB1C4D254A84}" type="pres">
      <dgm:prSet presAssocID="{D3A6F052-BCF3-4203-A508-86B5B969C8E5}" presName="root2" presStyleCnt="0"/>
      <dgm:spPr/>
    </dgm:pt>
    <dgm:pt modelId="{ED687182-A74A-4B7A-A374-1523428AEE6C}" type="pres">
      <dgm:prSet presAssocID="{D3A6F052-BCF3-4203-A508-86B5B969C8E5}" presName="LevelTwoTextNode" presStyleLbl="node3" presStyleIdx="7" presStyleCnt="14">
        <dgm:presLayoutVars>
          <dgm:chPref val="3"/>
        </dgm:presLayoutVars>
      </dgm:prSet>
      <dgm:spPr/>
    </dgm:pt>
    <dgm:pt modelId="{2D30FF90-E080-4395-9E0E-E82A16E99DE3}" type="pres">
      <dgm:prSet presAssocID="{D3A6F052-BCF3-4203-A508-86B5B969C8E5}" presName="level3hierChild" presStyleCnt="0"/>
      <dgm:spPr/>
    </dgm:pt>
    <dgm:pt modelId="{D3734409-E7F4-498E-B95B-C7AFCD748EA6}" type="pres">
      <dgm:prSet presAssocID="{38D5DDEC-EB67-43E8-90CE-63B3474E3FBF}" presName="conn2-1" presStyleLbl="parChTrans1D3" presStyleIdx="8" presStyleCnt="14"/>
      <dgm:spPr/>
    </dgm:pt>
    <dgm:pt modelId="{C2BB2A98-8371-47B0-BF0F-907046288E5A}" type="pres">
      <dgm:prSet presAssocID="{38D5DDEC-EB67-43E8-90CE-63B3474E3FBF}" presName="connTx" presStyleLbl="parChTrans1D3" presStyleIdx="8" presStyleCnt="14"/>
      <dgm:spPr/>
    </dgm:pt>
    <dgm:pt modelId="{39091AF3-0B18-4523-912B-EC0D7657E919}" type="pres">
      <dgm:prSet presAssocID="{079DA067-0525-4D4F-AADF-BD1A7D1C18EC}" presName="root2" presStyleCnt="0"/>
      <dgm:spPr/>
    </dgm:pt>
    <dgm:pt modelId="{629B2486-42C0-46B5-A235-0F7B311FBAD6}" type="pres">
      <dgm:prSet presAssocID="{079DA067-0525-4D4F-AADF-BD1A7D1C18EC}" presName="LevelTwoTextNode" presStyleLbl="node3" presStyleIdx="8" presStyleCnt="14">
        <dgm:presLayoutVars>
          <dgm:chPref val="3"/>
        </dgm:presLayoutVars>
      </dgm:prSet>
      <dgm:spPr/>
    </dgm:pt>
    <dgm:pt modelId="{0CA8F7A7-D907-49BE-9966-3CB3F1719C35}" type="pres">
      <dgm:prSet presAssocID="{079DA067-0525-4D4F-AADF-BD1A7D1C18EC}" presName="level3hierChild" presStyleCnt="0"/>
      <dgm:spPr/>
    </dgm:pt>
    <dgm:pt modelId="{6A78A5D2-1CFD-4186-B6A1-8F46F565FC2D}" type="pres">
      <dgm:prSet presAssocID="{223CDFE3-5412-4C45-A7E0-BBC2BFDCE732}" presName="conn2-1" presStyleLbl="parChTrans1D3" presStyleIdx="9" presStyleCnt="14"/>
      <dgm:spPr/>
    </dgm:pt>
    <dgm:pt modelId="{DA206290-7E5E-48A3-9F61-2E35CBA5BE32}" type="pres">
      <dgm:prSet presAssocID="{223CDFE3-5412-4C45-A7E0-BBC2BFDCE732}" presName="connTx" presStyleLbl="parChTrans1D3" presStyleIdx="9" presStyleCnt="14"/>
      <dgm:spPr/>
    </dgm:pt>
    <dgm:pt modelId="{1EB8E2CA-A237-4455-B5EB-40719E8F3E51}" type="pres">
      <dgm:prSet presAssocID="{585D35AE-0B54-4135-BE73-BD1D4C227B1D}" presName="root2" presStyleCnt="0"/>
      <dgm:spPr/>
    </dgm:pt>
    <dgm:pt modelId="{9E9465E6-46E9-4284-996F-77F72BE7789A}" type="pres">
      <dgm:prSet presAssocID="{585D35AE-0B54-4135-BE73-BD1D4C227B1D}" presName="LevelTwoTextNode" presStyleLbl="node3" presStyleIdx="9" presStyleCnt="14">
        <dgm:presLayoutVars>
          <dgm:chPref val="3"/>
        </dgm:presLayoutVars>
      </dgm:prSet>
      <dgm:spPr/>
    </dgm:pt>
    <dgm:pt modelId="{7C66CE45-36A6-4E64-966F-8E3427D973B4}" type="pres">
      <dgm:prSet presAssocID="{585D35AE-0B54-4135-BE73-BD1D4C227B1D}" presName="level3hierChild" presStyleCnt="0"/>
      <dgm:spPr/>
    </dgm:pt>
    <dgm:pt modelId="{24B29E0C-B1CC-4ED0-90A3-554DDB1042B3}" type="pres">
      <dgm:prSet presAssocID="{AAB3B273-C6C9-4BA0-991F-75D08D29C94F}" presName="conn2-1" presStyleLbl="parChTrans1D3" presStyleIdx="10" presStyleCnt="14"/>
      <dgm:spPr/>
    </dgm:pt>
    <dgm:pt modelId="{4E05CF1A-0C69-4B42-9486-B60F9E4EF249}" type="pres">
      <dgm:prSet presAssocID="{AAB3B273-C6C9-4BA0-991F-75D08D29C94F}" presName="connTx" presStyleLbl="parChTrans1D3" presStyleIdx="10" presStyleCnt="14"/>
      <dgm:spPr/>
    </dgm:pt>
    <dgm:pt modelId="{13C9D9B1-19E5-4DE5-8221-1E270350DBA0}" type="pres">
      <dgm:prSet presAssocID="{FBAF187B-7D41-4FDB-9EAC-010ABAF9BCB2}" presName="root2" presStyleCnt="0"/>
      <dgm:spPr/>
    </dgm:pt>
    <dgm:pt modelId="{BF31E31A-5797-4108-986F-9669F796AB0D}" type="pres">
      <dgm:prSet presAssocID="{FBAF187B-7D41-4FDB-9EAC-010ABAF9BCB2}" presName="LevelTwoTextNode" presStyleLbl="node3" presStyleIdx="10" presStyleCnt="14">
        <dgm:presLayoutVars>
          <dgm:chPref val="3"/>
        </dgm:presLayoutVars>
      </dgm:prSet>
      <dgm:spPr/>
    </dgm:pt>
    <dgm:pt modelId="{B91089AC-B599-406C-BB12-E0A16D3B6267}" type="pres">
      <dgm:prSet presAssocID="{FBAF187B-7D41-4FDB-9EAC-010ABAF9BCB2}" presName="level3hierChild" presStyleCnt="0"/>
      <dgm:spPr/>
    </dgm:pt>
    <dgm:pt modelId="{3DE73006-398F-4A1F-92DA-F8DE59E2CE55}" type="pres">
      <dgm:prSet presAssocID="{2615ECC5-3C5A-4B95-B41A-167589122295}" presName="conn2-1" presStyleLbl="parChTrans1D3" presStyleIdx="11" presStyleCnt="14"/>
      <dgm:spPr/>
    </dgm:pt>
    <dgm:pt modelId="{9EDA98D6-BE39-49D8-938E-DAFA924C65FF}" type="pres">
      <dgm:prSet presAssocID="{2615ECC5-3C5A-4B95-B41A-167589122295}" presName="connTx" presStyleLbl="parChTrans1D3" presStyleIdx="11" presStyleCnt="14"/>
      <dgm:spPr/>
    </dgm:pt>
    <dgm:pt modelId="{F2D597AC-E713-4A69-9981-68B39D42D789}" type="pres">
      <dgm:prSet presAssocID="{1A30A987-C83F-469D-8A99-3EB8EB48BFA1}" presName="root2" presStyleCnt="0"/>
      <dgm:spPr/>
    </dgm:pt>
    <dgm:pt modelId="{786212F0-0C1C-4700-9A0C-67F21E719218}" type="pres">
      <dgm:prSet presAssocID="{1A30A987-C83F-469D-8A99-3EB8EB48BFA1}" presName="LevelTwoTextNode" presStyleLbl="node3" presStyleIdx="11" presStyleCnt="14">
        <dgm:presLayoutVars>
          <dgm:chPref val="3"/>
        </dgm:presLayoutVars>
      </dgm:prSet>
      <dgm:spPr/>
    </dgm:pt>
    <dgm:pt modelId="{AA31CE2E-D9C5-452E-B153-D50B38B70642}" type="pres">
      <dgm:prSet presAssocID="{1A30A987-C83F-469D-8A99-3EB8EB48BFA1}" presName="level3hierChild" presStyleCnt="0"/>
      <dgm:spPr/>
    </dgm:pt>
    <dgm:pt modelId="{C52B6E51-72F3-46ED-9CDE-16CDD0A2C58B}" type="pres">
      <dgm:prSet presAssocID="{3C690955-14BE-4021-A0FD-4645DBC8160C}" presName="conn2-1" presStyleLbl="parChTrans1D3" presStyleIdx="12" presStyleCnt="14"/>
      <dgm:spPr/>
    </dgm:pt>
    <dgm:pt modelId="{2687DB87-4BAF-4202-AFAF-984EB02D6B15}" type="pres">
      <dgm:prSet presAssocID="{3C690955-14BE-4021-A0FD-4645DBC8160C}" presName="connTx" presStyleLbl="parChTrans1D3" presStyleIdx="12" presStyleCnt="14"/>
      <dgm:spPr/>
    </dgm:pt>
    <dgm:pt modelId="{9779D35F-1C9D-4F1A-93B3-701C7D0C39B8}" type="pres">
      <dgm:prSet presAssocID="{FFA10081-5679-48D2-A7C0-A94BB7068052}" presName="root2" presStyleCnt="0"/>
      <dgm:spPr/>
    </dgm:pt>
    <dgm:pt modelId="{CD1BA9F1-6074-4499-8B44-D6F992687AF6}" type="pres">
      <dgm:prSet presAssocID="{FFA10081-5679-48D2-A7C0-A94BB7068052}" presName="LevelTwoTextNode" presStyleLbl="node3" presStyleIdx="12" presStyleCnt="14">
        <dgm:presLayoutVars>
          <dgm:chPref val="3"/>
        </dgm:presLayoutVars>
      </dgm:prSet>
      <dgm:spPr/>
    </dgm:pt>
    <dgm:pt modelId="{C8555D80-3736-4127-907F-E36A94E78999}" type="pres">
      <dgm:prSet presAssocID="{FFA10081-5679-48D2-A7C0-A94BB7068052}" presName="level3hierChild" presStyleCnt="0"/>
      <dgm:spPr/>
    </dgm:pt>
    <dgm:pt modelId="{E05F2F25-9FB6-4860-9F7C-981F46F857FB}" type="pres">
      <dgm:prSet presAssocID="{62D48FF6-A9F8-4FF7-B604-34E338282579}" presName="conn2-1" presStyleLbl="parChTrans1D3" presStyleIdx="13" presStyleCnt="14"/>
      <dgm:spPr/>
    </dgm:pt>
    <dgm:pt modelId="{81752B36-C81B-4770-82ED-5601466CE01A}" type="pres">
      <dgm:prSet presAssocID="{62D48FF6-A9F8-4FF7-B604-34E338282579}" presName="connTx" presStyleLbl="parChTrans1D3" presStyleIdx="13" presStyleCnt="14"/>
      <dgm:spPr/>
    </dgm:pt>
    <dgm:pt modelId="{126F4934-82DD-4A5D-B87E-F2FB460B5D9F}" type="pres">
      <dgm:prSet presAssocID="{F67715A4-364E-4E43-9674-C10505377BE7}" presName="root2" presStyleCnt="0"/>
      <dgm:spPr/>
    </dgm:pt>
    <dgm:pt modelId="{234B3447-3175-405A-8D28-0B219B84C12A}" type="pres">
      <dgm:prSet presAssocID="{F67715A4-364E-4E43-9674-C10505377BE7}" presName="LevelTwoTextNode" presStyleLbl="node3" presStyleIdx="13" presStyleCnt="14">
        <dgm:presLayoutVars>
          <dgm:chPref val="3"/>
        </dgm:presLayoutVars>
      </dgm:prSet>
      <dgm:spPr/>
    </dgm:pt>
    <dgm:pt modelId="{583328C5-9592-44E1-BD6B-927A2911D944}" type="pres">
      <dgm:prSet presAssocID="{F67715A4-364E-4E43-9674-C10505377BE7}" presName="level3hierChild" presStyleCnt="0"/>
      <dgm:spPr/>
    </dgm:pt>
  </dgm:ptLst>
  <dgm:cxnLst>
    <dgm:cxn modelId="{C0B19D00-A067-4ACE-AFB0-8415981A5B33}" type="presOf" srcId="{AAB3B273-C6C9-4BA0-991F-75D08D29C94F}" destId="{4E05CF1A-0C69-4B42-9486-B60F9E4EF249}" srcOrd="1" destOrd="0" presId="urn:microsoft.com/office/officeart/2008/layout/HorizontalMultiLevelHierarchy"/>
    <dgm:cxn modelId="{D0576708-C2D1-470E-AE13-ACD1C4D594E6}" type="presOf" srcId="{585D35AE-0B54-4135-BE73-BD1D4C227B1D}" destId="{9E9465E6-46E9-4284-996F-77F72BE7789A}" srcOrd="0" destOrd="0" presId="urn:microsoft.com/office/officeart/2008/layout/HorizontalMultiLevelHierarchy"/>
    <dgm:cxn modelId="{282F7014-E330-4862-A3E0-1A001AE034EB}" type="presOf" srcId="{5B58AE95-67DB-4D06-9A34-44D2A7202669}" destId="{75526732-2A57-4046-8A10-B41AE9C21D60}" srcOrd="0" destOrd="0" presId="urn:microsoft.com/office/officeart/2008/layout/HorizontalMultiLevelHierarchy"/>
    <dgm:cxn modelId="{A1FC671C-6A3C-4503-A220-A850A197EF0B}" type="presOf" srcId="{D2A4C8D8-AE2E-4440-A653-BC98BBBB3A7F}" destId="{E6957472-7507-4B7E-8180-75D4EA3C0F24}" srcOrd="0" destOrd="0" presId="urn:microsoft.com/office/officeart/2008/layout/HorizontalMultiLevelHierarchy"/>
    <dgm:cxn modelId="{A3F9EE1E-D072-43AE-A35C-AA04760E4FBC}" srcId="{FA0A3850-DDD6-4E05-AC22-C5315E7B6D83}" destId="{07271D4B-4E49-4A5F-94E4-13DFEBED5325}" srcOrd="0" destOrd="0" parTransId="{5E6116C8-22F8-422F-A2A1-966D7DC43BA1}" sibTransId="{38945293-7E3B-4ACD-91D1-069018DAAFCF}"/>
    <dgm:cxn modelId="{1A264521-A007-4A59-8440-17902CF8444E}" srcId="{07271D4B-4E49-4A5F-94E4-13DFEBED5325}" destId="{31AD39D8-B4E3-4F30-875F-A5F23A23E45C}" srcOrd="0" destOrd="0" parTransId="{1022D9F5-C693-414A-A1FF-94F60CD14405}" sibTransId="{1B29EDD3-B518-4A8A-AFE3-F2F8658DDB51}"/>
    <dgm:cxn modelId="{A97F5822-E5D7-4319-A600-A87C49C68FAC}" type="presOf" srcId="{206F9CE9-13E2-4EC2-94E0-B008962F0976}" destId="{BB93B744-4FF1-4019-8844-61411129387E}" srcOrd="0" destOrd="0" presId="urn:microsoft.com/office/officeart/2008/layout/HorizontalMultiLevelHierarchy"/>
    <dgm:cxn modelId="{F06A8123-1372-4F7E-90BE-9274EB86414B}" type="presOf" srcId="{CF684C31-91A1-4347-BAF9-B4113ED67CAE}" destId="{778E89F2-15C3-4C19-8FE1-3CCA0E6FAFA1}" srcOrd="0" destOrd="0" presId="urn:microsoft.com/office/officeart/2008/layout/HorizontalMultiLevelHierarchy"/>
    <dgm:cxn modelId="{268D0124-D6A9-45BA-A857-583EE680190D}" type="presOf" srcId="{DC169DC1-00A2-471C-85EF-F366AFF0D089}" destId="{DE2D57A6-BCED-4B1E-BC47-DDD243094300}" srcOrd="0" destOrd="0" presId="urn:microsoft.com/office/officeart/2008/layout/HorizontalMultiLevelHierarchy"/>
    <dgm:cxn modelId="{48505624-E06E-4537-956D-66A458614450}" type="presOf" srcId="{F67715A4-364E-4E43-9674-C10505377BE7}" destId="{234B3447-3175-405A-8D28-0B219B84C12A}" srcOrd="0" destOrd="0" presId="urn:microsoft.com/office/officeart/2008/layout/HorizontalMultiLevelHierarchy"/>
    <dgm:cxn modelId="{1DC97B26-3872-4D40-AB07-27D6F79F3FE5}" type="presOf" srcId="{62D48FF6-A9F8-4FF7-B604-34E338282579}" destId="{E05F2F25-9FB6-4860-9F7C-981F46F857FB}" srcOrd="0" destOrd="0" presId="urn:microsoft.com/office/officeart/2008/layout/HorizontalMultiLevelHierarchy"/>
    <dgm:cxn modelId="{990D4734-1CDB-4A26-91A1-8C52106D43B0}" type="presOf" srcId="{223CDFE3-5412-4C45-A7E0-BBC2BFDCE732}" destId="{DA206290-7E5E-48A3-9F61-2E35CBA5BE32}" srcOrd="1" destOrd="0" presId="urn:microsoft.com/office/officeart/2008/layout/HorizontalMultiLevelHierarchy"/>
    <dgm:cxn modelId="{B8D3B834-BE70-45C5-B2FC-8D104EA56E11}" type="presOf" srcId="{2488E1AD-0331-4AB2-8451-94F40D2685B6}" destId="{4F9B5E3C-410A-43C8-82F7-EE89ABE57240}" srcOrd="0" destOrd="0" presId="urn:microsoft.com/office/officeart/2008/layout/HorizontalMultiLevelHierarchy"/>
    <dgm:cxn modelId="{F1B28736-4286-4DE4-A4C0-85359E68A918}" type="presOf" srcId="{C1EC38C9-A507-4884-94BC-937829199660}" destId="{B587565F-C1B9-4D55-8544-BB54C6867013}" srcOrd="1" destOrd="0" presId="urn:microsoft.com/office/officeart/2008/layout/HorizontalMultiLevelHierarchy"/>
    <dgm:cxn modelId="{97A71C3B-5825-4D96-961C-E9B05DAB293E}" type="presOf" srcId="{2615ECC5-3C5A-4B95-B41A-167589122295}" destId="{9EDA98D6-BE39-49D8-938E-DAFA924C65FF}" srcOrd="1" destOrd="0" presId="urn:microsoft.com/office/officeart/2008/layout/HorizontalMultiLevelHierarchy"/>
    <dgm:cxn modelId="{78B14E3D-2CA8-4EEF-A6D1-C12235311926}" srcId="{B4BFF85B-054D-4B57-A37E-B27E54E256D5}" destId="{D3A6F052-BCF3-4203-A508-86B5B969C8E5}" srcOrd="1" destOrd="0" parTransId="{23B26645-6A32-4F7E-9C09-989B70333C90}" sibTransId="{8636977D-0A2B-4CD6-BD6C-82C0DD2F4260}"/>
    <dgm:cxn modelId="{2318DB5B-A476-4FFF-B607-48C2CDE67A2A}" srcId="{B4BFF85B-054D-4B57-A37E-B27E54E256D5}" destId="{6571CC64-A4E8-4A45-9A07-DAC58714E3A3}" srcOrd="0" destOrd="0" parTransId="{7299F785-CE20-4EC3-9D5A-C425DF237884}" sibTransId="{FE7CB115-AE91-45FB-8DC4-6BABB35869AE}"/>
    <dgm:cxn modelId="{D89CEB42-D776-4BB7-89F6-D58723BCF7B8}" type="presOf" srcId="{BA90A314-2203-4135-833E-E5E37347E371}" destId="{CBE85118-111F-4730-AE43-242051F62D06}" srcOrd="0" destOrd="0" presId="urn:microsoft.com/office/officeart/2008/layout/HorizontalMultiLevelHierarchy"/>
    <dgm:cxn modelId="{4DCEC267-2FCA-4BB8-839F-50E9A0E3A0EC}" srcId="{31AD39D8-B4E3-4F30-875F-A5F23A23E45C}" destId="{D7BCC099-943D-4D07-B133-55B5EC09A3DA}" srcOrd="5" destOrd="0" parTransId="{677B6F36-85F9-4159-96EB-3F573215BDD7}" sibTransId="{33C931A9-AAB4-4FEA-B27F-86DB0B297B96}"/>
    <dgm:cxn modelId="{FAC02048-46DE-4038-984F-5E193B6CB0A0}" type="presOf" srcId="{7299F785-CE20-4EC3-9D5A-C425DF237884}" destId="{9E3EC302-C6D9-40D1-A3DD-792DC40FA18A}" srcOrd="0" destOrd="0" presId="urn:microsoft.com/office/officeart/2008/layout/HorizontalMultiLevelHierarchy"/>
    <dgm:cxn modelId="{223B2768-6539-4E5A-8335-100B8D347389}" srcId="{31AD39D8-B4E3-4F30-875F-A5F23A23E45C}" destId="{BA90A314-2203-4135-833E-E5E37347E371}" srcOrd="4" destOrd="0" parTransId="{CF684C31-91A1-4347-BAF9-B4113ED67CAE}" sibTransId="{A8C0D7EF-B2CC-4916-86E8-CA86E49A5676}"/>
    <dgm:cxn modelId="{C3C15449-1A33-42C3-9BC8-EFEB84BDAB26}" type="presOf" srcId="{23B26645-6A32-4F7E-9C09-989B70333C90}" destId="{6E3DBD13-10DA-4F13-8247-610FAF2FCB40}" srcOrd="1" destOrd="0" presId="urn:microsoft.com/office/officeart/2008/layout/HorizontalMultiLevelHierarchy"/>
    <dgm:cxn modelId="{5469A94D-FC8C-48DC-8BBC-DEF17ABA1094}" srcId="{31AD39D8-B4E3-4F30-875F-A5F23A23E45C}" destId="{F84248E8-3A37-4887-ACF7-B2ED53A5980D}" srcOrd="2" destOrd="0" parTransId="{206F9CE9-13E2-4EC2-94E0-B008962F0976}" sibTransId="{E7FDCBC0-F68E-4C06-A6AE-40359D6F141D}"/>
    <dgm:cxn modelId="{8550054E-D13D-4C43-BBFB-975EE5247B7B}" type="presOf" srcId="{677B6F36-85F9-4159-96EB-3F573215BDD7}" destId="{1956717C-33A3-4DE5-A2BA-415700CD2B8A}" srcOrd="0" destOrd="0" presId="urn:microsoft.com/office/officeart/2008/layout/HorizontalMultiLevelHierarchy"/>
    <dgm:cxn modelId="{A29FED71-2988-48B8-B34D-626E3F4F09A1}" type="presOf" srcId="{07271D4B-4E49-4A5F-94E4-13DFEBED5325}" destId="{736A4459-48F4-43C7-AC6F-2763F172F301}" srcOrd="0" destOrd="0" presId="urn:microsoft.com/office/officeart/2008/layout/HorizontalMultiLevelHierarchy"/>
    <dgm:cxn modelId="{34B2A655-1026-4C83-9B6E-1DFDC61FAEBF}" type="presOf" srcId="{5B58AE95-67DB-4D06-9A34-44D2A7202669}" destId="{8B5E997E-D23E-4EFA-BCAB-2F9B17C3D1B9}" srcOrd="1" destOrd="0" presId="urn:microsoft.com/office/officeart/2008/layout/HorizontalMultiLevelHierarchy"/>
    <dgm:cxn modelId="{14E9D675-CDA5-45CD-B032-261E2997D323}" srcId="{B4BFF85B-054D-4B57-A37E-B27E54E256D5}" destId="{F67715A4-364E-4E43-9674-C10505377BE7}" srcOrd="7" destOrd="0" parTransId="{62D48FF6-A9F8-4FF7-B604-34E338282579}" sibTransId="{C59572B6-FBA3-4FA9-BA8A-2B084EFB9356}"/>
    <dgm:cxn modelId="{7B80AA77-ABA8-45E0-AF19-B5D009C85B0A}" srcId="{B4BFF85B-054D-4B57-A37E-B27E54E256D5}" destId="{1A30A987-C83F-469D-8A99-3EB8EB48BFA1}" srcOrd="5" destOrd="0" parTransId="{2615ECC5-3C5A-4B95-B41A-167589122295}" sibTransId="{655F5A9D-0D48-4349-B757-2313FD14AE48}"/>
    <dgm:cxn modelId="{0CFC4A59-C679-4FD1-BE6B-E49EF356ECD7}" type="presOf" srcId="{1022D9F5-C693-414A-A1FF-94F60CD14405}" destId="{3F1E2BE6-29D8-4B3E-A82C-268390D4BFB3}" srcOrd="1" destOrd="0" presId="urn:microsoft.com/office/officeart/2008/layout/HorizontalMultiLevelHierarchy"/>
    <dgm:cxn modelId="{7060D859-633C-441C-AB14-23E80B3700C4}" type="presOf" srcId="{40E65516-D0D6-4A35-9E80-3FE77F35307F}" destId="{1F9BDCF5-DBCB-4C36-B588-522F2E94545D}" srcOrd="0" destOrd="0" presId="urn:microsoft.com/office/officeart/2008/layout/HorizontalMultiLevelHierarchy"/>
    <dgm:cxn modelId="{587C867C-C622-4467-A838-D3EA4BCF5302}" type="presOf" srcId="{FFA10081-5679-48D2-A7C0-A94BB7068052}" destId="{CD1BA9F1-6074-4499-8B44-D6F992687AF6}" srcOrd="0" destOrd="0" presId="urn:microsoft.com/office/officeart/2008/layout/HorizontalMultiLevelHierarchy"/>
    <dgm:cxn modelId="{1442977D-92F1-44AD-A6CA-8B4636DD1322}" type="presOf" srcId="{3C690955-14BE-4021-A0FD-4645DBC8160C}" destId="{2687DB87-4BAF-4202-AFAF-984EB02D6B15}" srcOrd="1" destOrd="0" presId="urn:microsoft.com/office/officeart/2008/layout/HorizontalMultiLevelHierarchy"/>
    <dgm:cxn modelId="{B876B380-9886-4553-A9A0-4BED889B570D}" type="presOf" srcId="{206F9CE9-13E2-4EC2-94E0-B008962F0976}" destId="{78164984-A752-420E-91C0-C4094A74A81B}" srcOrd="1" destOrd="0" presId="urn:microsoft.com/office/officeart/2008/layout/HorizontalMultiLevelHierarchy"/>
    <dgm:cxn modelId="{33912F84-6794-4667-98AD-927A568B1504}" srcId="{07271D4B-4E49-4A5F-94E4-13DFEBED5325}" destId="{B4BFF85B-054D-4B57-A37E-B27E54E256D5}" srcOrd="1" destOrd="0" parTransId="{5B58AE95-67DB-4D06-9A34-44D2A7202669}" sibTransId="{1B0EC7C9-C1A5-4D0D-B97C-C4636C512923}"/>
    <dgm:cxn modelId="{0AC05390-4927-406F-9E08-5102B3E1747A}" type="presOf" srcId="{079DA067-0525-4D4F-AADF-BD1A7D1C18EC}" destId="{629B2486-42C0-46B5-A235-0F7B311FBAD6}" srcOrd="0" destOrd="0" presId="urn:microsoft.com/office/officeart/2008/layout/HorizontalMultiLevelHierarchy"/>
    <dgm:cxn modelId="{AC994197-2B85-494C-85D0-F4F6FC27AA10}" type="presOf" srcId="{C1EC38C9-A507-4884-94BC-937829199660}" destId="{C07230D8-3299-4BCB-A871-9A14F0ED3594}" srcOrd="0" destOrd="0" presId="urn:microsoft.com/office/officeart/2008/layout/HorizontalMultiLevelHierarchy"/>
    <dgm:cxn modelId="{480D8698-D590-4937-8497-199F13666F81}" type="presOf" srcId="{223CDFE3-5412-4C45-A7E0-BBC2BFDCE732}" destId="{6A78A5D2-1CFD-4186-B6A1-8F46F565FC2D}" srcOrd="0" destOrd="0" presId="urn:microsoft.com/office/officeart/2008/layout/HorizontalMultiLevelHierarchy"/>
    <dgm:cxn modelId="{41849699-3E39-4D59-944A-1A84B719C68F}" srcId="{31AD39D8-B4E3-4F30-875F-A5F23A23E45C}" destId="{2488E1AD-0331-4AB2-8451-94F40D2685B6}" srcOrd="0" destOrd="0" parTransId="{D2A4C8D8-AE2E-4440-A653-BC98BBBB3A7F}" sibTransId="{04A41181-813A-4131-962B-FF1134B96664}"/>
    <dgm:cxn modelId="{32A1C99F-16ED-4BA5-B66E-D4E3F04301C8}" type="presOf" srcId="{38D5DDEC-EB67-43E8-90CE-63B3474E3FBF}" destId="{C2BB2A98-8371-47B0-BF0F-907046288E5A}" srcOrd="1" destOrd="0" presId="urn:microsoft.com/office/officeart/2008/layout/HorizontalMultiLevelHierarchy"/>
    <dgm:cxn modelId="{856DB7A2-AB09-46CD-9095-A1DA64A7BB34}" type="presOf" srcId="{7299F785-CE20-4EC3-9D5A-C425DF237884}" destId="{8FA67CEB-2B82-4532-8C8A-684C14B8CE29}" srcOrd="1" destOrd="0" presId="urn:microsoft.com/office/officeart/2008/layout/HorizontalMultiLevelHierarchy"/>
    <dgm:cxn modelId="{AC69D1A2-B8E2-4979-BAAD-3CD79914E8E0}" type="presOf" srcId="{AAB3B273-C6C9-4BA0-991F-75D08D29C94F}" destId="{24B29E0C-B1CC-4ED0-90A3-554DDB1042B3}" srcOrd="0" destOrd="0" presId="urn:microsoft.com/office/officeart/2008/layout/HorizontalMultiLevelHierarchy"/>
    <dgm:cxn modelId="{26998AA7-6D4D-42D0-AD25-D0B2F34576CF}" type="presOf" srcId="{677B6F36-85F9-4159-96EB-3F573215BDD7}" destId="{0DA953BD-F943-428D-AFCE-D2F5C3752292}" srcOrd="1" destOrd="0" presId="urn:microsoft.com/office/officeart/2008/layout/HorizontalMultiLevelHierarchy"/>
    <dgm:cxn modelId="{BD0359AB-BF39-4508-A224-3FF8CD553D19}" type="presOf" srcId="{FA0A3850-DDD6-4E05-AC22-C5315E7B6D83}" destId="{296FC7EF-F951-4181-9BC3-E2781F689D58}" srcOrd="0" destOrd="0" presId="urn:microsoft.com/office/officeart/2008/layout/HorizontalMultiLevelHierarchy"/>
    <dgm:cxn modelId="{E458BFAB-E18D-4699-BF5C-CF22E9AB0FDA}" type="presOf" srcId="{24D1B95A-2301-4700-870E-C290E3FF5C65}" destId="{90353484-2F8F-46A0-B0AD-DD98B6FE5748}" srcOrd="0" destOrd="0" presId="urn:microsoft.com/office/officeart/2008/layout/HorizontalMultiLevelHierarchy"/>
    <dgm:cxn modelId="{7CECE5AD-59A6-41DC-BA2E-6C0C3FBF49D8}" srcId="{B4BFF85B-054D-4B57-A37E-B27E54E256D5}" destId="{079DA067-0525-4D4F-AADF-BD1A7D1C18EC}" srcOrd="2" destOrd="0" parTransId="{38D5DDEC-EB67-43E8-90CE-63B3474E3FBF}" sibTransId="{048D1F64-11BF-47BF-9E4B-D7D2EA2470FC}"/>
    <dgm:cxn modelId="{533F06AE-17C4-4A4C-B421-7D5EC0C64E30}" type="presOf" srcId="{D7BCC099-943D-4D07-B133-55B5EC09A3DA}" destId="{4103CA08-A249-4036-B89F-176CE0B3F742}" srcOrd="0" destOrd="0" presId="urn:microsoft.com/office/officeart/2008/layout/HorizontalMultiLevelHierarchy"/>
    <dgm:cxn modelId="{D7EFF6B2-F08F-4646-88D4-4D72B9FCD4B0}" srcId="{31AD39D8-B4E3-4F30-875F-A5F23A23E45C}" destId="{24D1B95A-2301-4700-870E-C290E3FF5C65}" srcOrd="1" destOrd="0" parTransId="{DC169DC1-00A2-471C-85EF-F366AFF0D089}" sibTransId="{340C53D1-1593-4FE2-8063-279ECB6A3708}"/>
    <dgm:cxn modelId="{250792B7-502E-4743-856C-4D98BE2E4A5B}" type="presOf" srcId="{1022D9F5-C693-414A-A1FF-94F60CD14405}" destId="{41ED40C7-7088-4CB1-B68F-7A3566CE9EAA}" srcOrd="0" destOrd="0" presId="urn:microsoft.com/office/officeart/2008/layout/HorizontalMultiLevelHierarchy"/>
    <dgm:cxn modelId="{7E5682B8-BA7D-49CD-AC74-5514B40C84B4}" srcId="{B4BFF85B-054D-4B57-A37E-B27E54E256D5}" destId="{585D35AE-0B54-4135-BE73-BD1D4C227B1D}" srcOrd="3" destOrd="0" parTransId="{223CDFE3-5412-4C45-A7E0-BBC2BFDCE732}" sibTransId="{A62B06AC-EFDB-463F-9A1D-15912DD0E7A9}"/>
    <dgm:cxn modelId="{EFAB95B8-5B27-49DB-A6FE-A4D070BBC3A9}" type="presOf" srcId="{B4BFF85B-054D-4B57-A37E-B27E54E256D5}" destId="{6642B499-0DA2-4AA7-A458-73A911D23ED9}" srcOrd="0" destOrd="0" presId="urn:microsoft.com/office/officeart/2008/layout/HorizontalMultiLevelHierarchy"/>
    <dgm:cxn modelId="{4038DCB8-060F-4A8C-BECA-2897366D7939}" type="presOf" srcId="{DC169DC1-00A2-471C-85EF-F366AFF0D089}" destId="{884BE01B-AE28-4FFF-AC33-D87DC625B08A}" srcOrd="1" destOrd="0" presId="urn:microsoft.com/office/officeart/2008/layout/HorizontalMultiLevelHierarchy"/>
    <dgm:cxn modelId="{DA3251BB-6F03-4CCB-A7CC-BBCE6334B1D9}" srcId="{31AD39D8-B4E3-4F30-875F-A5F23A23E45C}" destId="{40E65516-D0D6-4A35-9E80-3FE77F35307F}" srcOrd="3" destOrd="0" parTransId="{C1EC38C9-A507-4884-94BC-937829199660}" sibTransId="{E6E40FCC-5A5C-4B5A-B456-468BB5A68287}"/>
    <dgm:cxn modelId="{A0108ABE-0BFA-401A-91EE-60F04A3BAC9F}" type="presOf" srcId="{62D48FF6-A9F8-4FF7-B604-34E338282579}" destId="{81752B36-C81B-4770-82ED-5601466CE01A}" srcOrd="1" destOrd="0" presId="urn:microsoft.com/office/officeart/2008/layout/HorizontalMultiLevelHierarchy"/>
    <dgm:cxn modelId="{CAD845C5-1C4F-4AD6-ABD5-30E1980C3F4F}" type="presOf" srcId="{F84248E8-3A37-4887-ACF7-B2ED53A5980D}" destId="{2532F158-7492-42F5-85DA-E06186B90329}" srcOrd="0" destOrd="0" presId="urn:microsoft.com/office/officeart/2008/layout/HorizontalMultiLevelHierarchy"/>
    <dgm:cxn modelId="{8ED248C5-0902-45CD-8732-08D28A53678B}" srcId="{B4BFF85B-054D-4B57-A37E-B27E54E256D5}" destId="{FBAF187B-7D41-4FDB-9EAC-010ABAF9BCB2}" srcOrd="4" destOrd="0" parTransId="{AAB3B273-C6C9-4BA0-991F-75D08D29C94F}" sibTransId="{2950E3FE-11BE-4936-8737-2AFF4F60E96B}"/>
    <dgm:cxn modelId="{3B582EC9-0143-4437-AFE3-9F725AAB4CC7}" type="presOf" srcId="{23B26645-6A32-4F7E-9C09-989B70333C90}" destId="{C96C2ED3-353E-4CD3-A291-AE41E9A66C3C}" srcOrd="0" destOrd="0" presId="urn:microsoft.com/office/officeart/2008/layout/HorizontalMultiLevelHierarchy"/>
    <dgm:cxn modelId="{A58932CF-C403-4D26-973C-4EAA9F325B6C}" type="presOf" srcId="{38D5DDEC-EB67-43E8-90CE-63B3474E3FBF}" destId="{D3734409-E7F4-498E-B95B-C7AFCD748EA6}" srcOrd="0" destOrd="0" presId="urn:microsoft.com/office/officeart/2008/layout/HorizontalMultiLevelHierarchy"/>
    <dgm:cxn modelId="{A25D20D0-1B99-48B1-B0D7-C95AF31FBE8C}" srcId="{B4BFF85B-054D-4B57-A37E-B27E54E256D5}" destId="{FFA10081-5679-48D2-A7C0-A94BB7068052}" srcOrd="6" destOrd="0" parTransId="{3C690955-14BE-4021-A0FD-4645DBC8160C}" sibTransId="{0F5C2A71-B007-45AF-9298-1D46306A9C72}"/>
    <dgm:cxn modelId="{CFADADD2-0FA9-46D7-914B-0793525DB490}" type="presOf" srcId="{2615ECC5-3C5A-4B95-B41A-167589122295}" destId="{3DE73006-398F-4A1F-92DA-F8DE59E2CE55}" srcOrd="0" destOrd="0" presId="urn:microsoft.com/office/officeart/2008/layout/HorizontalMultiLevelHierarchy"/>
    <dgm:cxn modelId="{17CC5FDC-79A3-401D-A480-DCA6BDBF4D87}" type="presOf" srcId="{6571CC64-A4E8-4A45-9A07-DAC58714E3A3}" destId="{10C068DB-FF5E-4C72-A5D2-994182A1066D}" srcOrd="0" destOrd="0" presId="urn:microsoft.com/office/officeart/2008/layout/HorizontalMultiLevelHierarchy"/>
    <dgm:cxn modelId="{533DB6E3-7F2D-4580-A5A3-C8CBB6E67F38}" type="presOf" srcId="{D2A4C8D8-AE2E-4440-A653-BC98BBBB3A7F}" destId="{446E0CE5-DB82-4D94-AC62-A9B019E1AE16}" srcOrd="1" destOrd="0" presId="urn:microsoft.com/office/officeart/2008/layout/HorizontalMultiLevelHierarchy"/>
    <dgm:cxn modelId="{CD0E99E9-3808-4E69-B721-24689AAF32E4}" type="presOf" srcId="{CF684C31-91A1-4347-BAF9-B4113ED67CAE}" destId="{FB476851-9F80-481E-A5AD-B4852F0AB473}" srcOrd="1" destOrd="0" presId="urn:microsoft.com/office/officeart/2008/layout/HorizontalMultiLevelHierarchy"/>
    <dgm:cxn modelId="{473BD5F3-5D77-417A-8DB2-A009E4F1A2C4}" type="presOf" srcId="{D3A6F052-BCF3-4203-A508-86B5B969C8E5}" destId="{ED687182-A74A-4B7A-A374-1523428AEE6C}" srcOrd="0" destOrd="0" presId="urn:microsoft.com/office/officeart/2008/layout/HorizontalMultiLevelHierarchy"/>
    <dgm:cxn modelId="{FE33A9F4-502A-45E2-A7F3-B618A7E726DB}" type="presOf" srcId="{31AD39D8-B4E3-4F30-875F-A5F23A23E45C}" destId="{3C114A06-9903-4052-914B-9D033F4376C3}" srcOrd="0" destOrd="0" presId="urn:microsoft.com/office/officeart/2008/layout/HorizontalMultiLevelHierarchy"/>
    <dgm:cxn modelId="{55DEC5F7-AFD6-4BA1-B9F5-68C5C1E7D8D7}" type="presOf" srcId="{3C690955-14BE-4021-A0FD-4645DBC8160C}" destId="{C52B6E51-72F3-46ED-9CDE-16CDD0A2C58B}" srcOrd="0" destOrd="0" presId="urn:microsoft.com/office/officeart/2008/layout/HorizontalMultiLevelHierarchy"/>
    <dgm:cxn modelId="{FDD80AFA-EB63-4D27-9118-B49E437B6AA1}" type="presOf" srcId="{FBAF187B-7D41-4FDB-9EAC-010ABAF9BCB2}" destId="{BF31E31A-5797-4108-986F-9669F796AB0D}" srcOrd="0" destOrd="0" presId="urn:microsoft.com/office/officeart/2008/layout/HorizontalMultiLevelHierarchy"/>
    <dgm:cxn modelId="{746021FC-8CBC-4E3C-A7E0-3B4E5B86287C}" type="presOf" srcId="{1A30A987-C83F-469D-8A99-3EB8EB48BFA1}" destId="{786212F0-0C1C-4700-9A0C-67F21E719218}" srcOrd="0" destOrd="0" presId="urn:microsoft.com/office/officeart/2008/layout/HorizontalMultiLevelHierarchy"/>
    <dgm:cxn modelId="{A7411E33-71A5-41B2-AFEF-A103808F20B6}" type="presParOf" srcId="{296FC7EF-F951-4181-9BC3-E2781F689D58}" destId="{91F8F853-B97B-4904-ADBD-468FAD8A51C6}" srcOrd="0" destOrd="0" presId="urn:microsoft.com/office/officeart/2008/layout/HorizontalMultiLevelHierarchy"/>
    <dgm:cxn modelId="{6CB4CE36-C285-4A4C-B66E-15270FE954D3}" type="presParOf" srcId="{91F8F853-B97B-4904-ADBD-468FAD8A51C6}" destId="{736A4459-48F4-43C7-AC6F-2763F172F301}" srcOrd="0" destOrd="0" presId="urn:microsoft.com/office/officeart/2008/layout/HorizontalMultiLevelHierarchy"/>
    <dgm:cxn modelId="{68714311-5A79-4F6A-A1D6-B125089A9174}" type="presParOf" srcId="{91F8F853-B97B-4904-ADBD-468FAD8A51C6}" destId="{56E78E0E-CCB7-4516-9CEE-967104F62A30}" srcOrd="1" destOrd="0" presId="urn:microsoft.com/office/officeart/2008/layout/HorizontalMultiLevelHierarchy"/>
    <dgm:cxn modelId="{326E15B3-89AB-4A58-82F4-27E87F558C97}" type="presParOf" srcId="{56E78E0E-CCB7-4516-9CEE-967104F62A30}" destId="{41ED40C7-7088-4CB1-B68F-7A3566CE9EAA}" srcOrd="0" destOrd="0" presId="urn:microsoft.com/office/officeart/2008/layout/HorizontalMultiLevelHierarchy"/>
    <dgm:cxn modelId="{451220FB-E70C-4113-AFB3-E4BB197D6CF4}" type="presParOf" srcId="{41ED40C7-7088-4CB1-B68F-7A3566CE9EAA}" destId="{3F1E2BE6-29D8-4B3E-A82C-268390D4BFB3}" srcOrd="0" destOrd="0" presId="urn:microsoft.com/office/officeart/2008/layout/HorizontalMultiLevelHierarchy"/>
    <dgm:cxn modelId="{BC0E658F-C96B-4105-8513-5119E7EAEA3F}" type="presParOf" srcId="{56E78E0E-CCB7-4516-9CEE-967104F62A30}" destId="{4DFF066F-D9F6-419B-BC09-CB201C9843A8}" srcOrd="1" destOrd="0" presId="urn:microsoft.com/office/officeart/2008/layout/HorizontalMultiLevelHierarchy"/>
    <dgm:cxn modelId="{0BE4BF8D-D0A1-4EF0-9787-A8AABC4361F6}" type="presParOf" srcId="{4DFF066F-D9F6-419B-BC09-CB201C9843A8}" destId="{3C114A06-9903-4052-914B-9D033F4376C3}" srcOrd="0" destOrd="0" presId="urn:microsoft.com/office/officeart/2008/layout/HorizontalMultiLevelHierarchy"/>
    <dgm:cxn modelId="{86C86495-B503-475A-9532-33275C8713DA}" type="presParOf" srcId="{4DFF066F-D9F6-419B-BC09-CB201C9843A8}" destId="{1F4DDB03-B10C-4AB5-B387-9E03BF51935F}" srcOrd="1" destOrd="0" presId="urn:microsoft.com/office/officeart/2008/layout/HorizontalMultiLevelHierarchy"/>
    <dgm:cxn modelId="{F8130952-48C8-448B-99CF-FD4AAB5F7717}" type="presParOf" srcId="{1F4DDB03-B10C-4AB5-B387-9E03BF51935F}" destId="{E6957472-7507-4B7E-8180-75D4EA3C0F24}" srcOrd="0" destOrd="0" presId="urn:microsoft.com/office/officeart/2008/layout/HorizontalMultiLevelHierarchy"/>
    <dgm:cxn modelId="{EDDB4031-C167-4E61-A7E0-8A672CE735DE}" type="presParOf" srcId="{E6957472-7507-4B7E-8180-75D4EA3C0F24}" destId="{446E0CE5-DB82-4D94-AC62-A9B019E1AE16}" srcOrd="0" destOrd="0" presId="urn:microsoft.com/office/officeart/2008/layout/HorizontalMultiLevelHierarchy"/>
    <dgm:cxn modelId="{FFCC130D-056C-4FF5-9DD1-BAFBA2F75586}" type="presParOf" srcId="{1F4DDB03-B10C-4AB5-B387-9E03BF51935F}" destId="{05409D8A-AF76-445F-9161-479829504013}" srcOrd="1" destOrd="0" presId="urn:microsoft.com/office/officeart/2008/layout/HorizontalMultiLevelHierarchy"/>
    <dgm:cxn modelId="{DF300C19-96BF-4498-BDBC-E92E3BFA549F}" type="presParOf" srcId="{05409D8A-AF76-445F-9161-479829504013}" destId="{4F9B5E3C-410A-43C8-82F7-EE89ABE57240}" srcOrd="0" destOrd="0" presId="urn:microsoft.com/office/officeart/2008/layout/HorizontalMultiLevelHierarchy"/>
    <dgm:cxn modelId="{33509952-83D7-4F52-88DC-AFD133BF2D9D}" type="presParOf" srcId="{05409D8A-AF76-445F-9161-479829504013}" destId="{8505B586-EAA5-44A8-B142-6BE3C8D9647E}" srcOrd="1" destOrd="0" presId="urn:microsoft.com/office/officeart/2008/layout/HorizontalMultiLevelHierarchy"/>
    <dgm:cxn modelId="{B136319D-B2C6-4F0F-A05A-6726A1D6026E}" type="presParOf" srcId="{1F4DDB03-B10C-4AB5-B387-9E03BF51935F}" destId="{DE2D57A6-BCED-4B1E-BC47-DDD243094300}" srcOrd="2" destOrd="0" presId="urn:microsoft.com/office/officeart/2008/layout/HorizontalMultiLevelHierarchy"/>
    <dgm:cxn modelId="{2BB5D069-DC13-42FA-8447-60A35D89EF74}" type="presParOf" srcId="{DE2D57A6-BCED-4B1E-BC47-DDD243094300}" destId="{884BE01B-AE28-4FFF-AC33-D87DC625B08A}" srcOrd="0" destOrd="0" presId="urn:microsoft.com/office/officeart/2008/layout/HorizontalMultiLevelHierarchy"/>
    <dgm:cxn modelId="{A35BBF13-7A8D-4614-8F74-10C986210AFC}" type="presParOf" srcId="{1F4DDB03-B10C-4AB5-B387-9E03BF51935F}" destId="{ADF9160E-2A74-4F31-9447-3C0A6FAC37EA}" srcOrd="3" destOrd="0" presId="urn:microsoft.com/office/officeart/2008/layout/HorizontalMultiLevelHierarchy"/>
    <dgm:cxn modelId="{BA43DF8A-305B-4895-960B-B0A64CA7EA0F}" type="presParOf" srcId="{ADF9160E-2A74-4F31-9447-3C0A6FAC37EA}" destId="{90353484-2F8F-46A0-B0AD-DD98B6FE5748}" srcOrd="0" destOrd="0" presId="urn:microsoft.com/office/officeart/2008/layout/HorizontalMultiLevelHierarchy"/>
    <dgm:cxn modelId="{EE955EBE-AE68-431B-8D93-95302464994F}" type="presParOf" srcId="{ADF9160E-2A74-4F31-9447-3C0A6FAC37EA}" destId="{589FE1AC-9A62-4CE5-A9F5-63C0EE9F0E6F}" srcOrd="1" destOrd="0" presId="urn:microsoft.com/office/officeart/2008/layout/HorizontalMultiLevelHierarchy"/>
    <dgm:cxn modelId="{563CE305-735E-4C13-8B46-089FC2452EEB}" type="presParOf" srcId="{1F4DDB03-B10C-4AB5-B387-9E03BF51935F}" destId="{BB93B744-4FF1-4019-8844-61411129387E}" srcOrd="4" destOrd="0" presId="urn:microsoft.com/office/officeart/2008/layout/HorizontalMultiLevelHierarchy"/>
    <dgm:cxn modelId="{B84D9D19-6CAE-454B-B9DB-A191753B2DD4}" type="presParOf" srcId="{BB93B744-4FF1-4019-8844-61411129387E}" destId="{78164984-A752-420E-91C0-C4094A74A81B}" srcOrd="0" destOrd="0" presId="urn:microsoft.com/office/officeart/2008/layout/HorizontalMultiLevelHierarchy"/>
    <dgm:cxn modelId="{283A9EA4-B946-443D-B77F-EB256457E0A2}" type="presParOf" srcId="{1F4DDB03-B10C-4AB5-B387-9E03BF51935F}" destId="{07A3BB3A-DD7D-42C9-B8DC-A8B662839CDA}" srcOrd="5" destOrd="0" presId="urn:microsoft.com/office/officeart/2008/layout/HorizontalMultiLevelHierarchy"/>
    <dgm:cxn modelId="{5133FA60-865F-4291-BB68-7DD75007B553}" type="presParOf" srcId="{07A3BB3A-DD7D-42C9-B8DC-A8B662839CDA}" destId="{2532F158-7492-42F5-85DA-E06186B90329}" srcOrd="0" destOrd="0" presId="urn:microsoft.com/office/officeart/2008/layout/HorizontalMultiLevelHierarchy"/>
    <dgm:cxn modelId="{3A5FD8AE-F727-4ECD-90FE-1885120D6EB9}" type="presParOf" srcId="{07A3BB3A-DD7D-42C9-B8DC-A8B662839CDA}" destId="{54C91B46-487A-4A17-AFDE-8B037183757C}" srcOrd="1" destOrd="0" presId="urn:microsoft.com/office/officeart/2008/layout/HorizontalMultiLevelHierarchy"/>
    <dgm:cxn modelId="{BF2AE4E7-3A9A-4D57-B92B-E566D253686D}" type="presParOf" srcId="{1F4DDB03-B10C-4AB5-B387-9E03BF51935F}" destId="{C07230D8-3299-4BCB-A871-9A14F0ED3594}" srcOrd="6" destOrd="0" presId="urn:microsoft.com/office/officeart/2008/layout/HorizontalMultiLevelHierarchy"/>
    <dgm:cxn modelId="{4E844699-F437-43CD-A019-4A21FC29E36E}" type="presParOf" srcId="{C07230D8-3299-4BCB-A871-9A14F0ED3594}" destId="{B587565F-C1B9-4D55-8544-BB54C6867013}" srcOrd="0" destOrd="0" presId="urn:microsoft.com/office/officeart/2008/layout/HorizontalMultiLevelHierarchy"/>
    <dgm:cxn modelId="{C642B268-BB8B-4262-AB5E-285B3A9986F6}" type="presParOf" srcId="{1F4DDB03-B10C-4AB5-B387-9E03BF51935F}" destId="{77D35EA7-3DC7-4239-A290-6769A85F9AF5}" srcOrd="7" destOrd="0" presId="urn:microsoft.com/office/officeart/2008/layout/HorizontalMultiLevelHierarchy"/>
    <dgm:cxn modelId="{9EE7CF1F-BBCB-4B74-A9FA-869E0456E0FB}" type="presParOf" srcId="{77D35EA7-3DC7-4239-A290-6769A85F9AF5}" destId="{1F9BDCF5-DBCB-4C36-B588-522F2E94545D}" srcOrd="0" destOrd="0" presId="urn:microsoft.com/office/officeart/2008/layout/HorizontalMultiLevelHierarchy"/>
    <dgm:cxn modelId="{7E29EA30-6893-4436-96A3-F9EA56A59F63}" type="presParOf" srcId="{77D35EA7-3DC7-4239-A290-6769A85F9AF5}" destId="{4685A0E3-DE6F-45B1-953A-3ECE358440C1}" srcOrd="1" destOrd="0" presId="urn:microsoft.com/office/officeart/2008/layout/HorizontalMultiLevelHierarchy"/>
    <dgm:cxn modelId="{5F927388-7A5F-417C-B19F-D3FE335096DA}" type="presParOf" srcId="{1F4DDB03-B10C-4AB5-B387-9E03BF51935F}" destId="{778E89F2-15C3-4C19-8FE1-3CCA0E6FAFA1}" srcOrd="8" destOrd="0" presId="urn:microsoft.com/office/officeart/2008/layout/HorizontalMultiLevelHierarchy"/>
    <dgm:cxn modelId="{BAACD18B-CE49-4B88-95EF-7B2D82E72489}" type="presParOf" srcId="{778E89F2-15C3-4C19-8FE1-3CCA0E6FAFA1}" destId="{FB476851-9F80-481E-A5AD-B4852F0AB473}" srcOrd="0" destOrd="0" presId="urn:microsoft.com/office/officeart/2008/layout/HorizontalMultiLevelHierarchy"/>
    <dgm:cxn modelId="{19674640-29F5-4210-8B81-53D20E6003D9}" type="presParOf" srcId="{1F4DDB03-B10C-4AB5-B387-9E03BF51935F}" destId="{11308DF5-DD12-49ED-8A02-8D6B6BE877C8}" srcOrd="9" destOrd="0" presId="urn:microsoft.com/office/officeart/2008/layout/HorizontalMultiLevelHierarchy"/>
    <dgm:cxn modelId="{7978C20C-D597-46EB-9C74-EB6F49FD66D7}" type="presParOf" srcId="{11308DF5-DD12-49ED-8A02-8D6B6BE877C8}" destId="{CBE85118-111F-4730-AE43-242051F62D06}" srcOrd="0" destOrd="0" presId="urn:microsoft.com/office/officeart/2008/layout/HorizontalMultiLevelHierarchy"/>
    <dgm:cxn modelId="{DB1AB164-7180-4E1F-A242-6F38B2A5A715}" type="presParOf" srcId="{11308DF5-DD12-49ED-8A02-8D6B6BE877C8}" destId="{4359672A-5C94-4A01-86FF-280364769954}" srcOrd="1" destOrd="0" presId="urn:microsoft.com/office/officeart/2008/layout/HorizontalMultiLevelHierarchy"/>
    <dgm:cxn modelId="{6C58D933-F608-4F78-95DA-3A7228BC491F}" type="presParOf" srcId="{1F4DDB03-B10C-4AB5-B387-9E03BF51935F}" destId="{1956717C-33A3-4DE5-A2BA-415700CD2B8A}" srcOrd="10" destOrd="0" presId="urn:microsoft.com/office/officeart/2008/layout/HorizontalMultiLevelHierarchy"/>
    <dgm:cxn modelId="{F34DBA19-72A0-43EC-94C8-7CA25F368E8D}" type="presParOf" srcId="{1956717C-33A3-4DE5-A2BA-415700CD2B8A}" destId="{0DA953BD-F943-428D-AFCE-D2F5C3752292}" srcOrd="0" destOrd="0" presId="urn:microsoft.com/office/officeart/2008/layout/HorizontalMultiLevelHierarchy"/>
    <dgm:cxn modelId="{D2A5FF38-57D4-4F46-802F-E37369EBE08A}" type="presParOf" srcId="{1F4DDB03-B10C-4AB5-B387-9E03BF51935F}" destId="{4420C2F3-D374-4365-A6DB-6AC12EFE33CD}" srcOrd="11" destOrd="0" presId="urn:microsoft.com/office/officeart/2008/layout/HorizontalMultiLevelHierarchy"/>
    <dgm:cxn modelId="{50FF02B4-C09A-4383-A572-7E1E91A0B1A5}" type="presParOf" srcId="{4420C2F3-D374-4365-A6DB-6AC12EFE33CD}" destId="{4103CA08-A249-4036-B89F-176CE0B3F742}" srcOrd="0" destOrd="0" presId="urn:microsoft.com/office/officeart/2008/layout/HorizontalMultiLevelHierarchy"/>
    <dgm:cxn modelId="{44766166-25D4-4A6A-94CD-7E9DE1B9BED5}" type="presParOf" srcId="{4420C2F3-D374-4365-A6DB-6AC12EFE33CD}" destId="{A80EA239-DA2B-4260-82D7-D7DD96527F0F}" srcOrd="1" destOrd="0" presId="urn:microsoft.com/office/officeart/2008/layout/HorizontalMultiLevelHierarchy"/>
    <dgm:cxn modelId="{E64B6C3C-8AC9-4A95-BBC5-46BBEF0EE2FB}" type="presParOf" srcId="{56E78E0E-CCB7-4516-9CEE-967104F62A30}" destId="{75526732-2A57-4046-8A10-B41AE9C21D60}" srcOrd="2" destOrd="0" presId="urn:microsoft.com/office/officeart/2008/layout/HorizontalMultiLevelHierarchy"/>
    <dgm:cxn modelId="{51886347-D272-4807-9B7E-7DE275FE8DD2}" type="presParOf" srcId="{75526732-2A57-4046-8A10-B41AE9C21D60}" destId="{8B5E997E-D23E-4EFA-BCAB-2F9B17C3D1B9}" srcOrd="0" destOrd="0" presId="urn:microsoft.com/office/officeart/2008/layout/HorizontalMultiLevelHierarchy"/>
    <dgm:cxn modelId="{D170C84C-6CDF-4B99-9FBE-8057D4462FBF}" type="presParOf" srcId="{56E78E0E-CCB7-4516-9CEE-967104F62A30}" destId="{30CC5EC1-DAEF-4794-863B-303D2C801E27}" srcOrd="3" destOrd="0" presId="urn:microsoft.com/office/officeart/2008/layout/HorizontalMultiLevelHierarchy"/>
    <dgm:cxn modelId="{E939D363-5F70-4637-A0FF-7053B1927116}" type="presParOf" srcId="{30CC5EC1-DAEF-4794-863B-303D2C801E27}" destId="{6642B499-0DA2-4AA7-A458-73A911D23ED9}" srcOrd="0" destOrd="0" presId="urn:microsoft.com/office/officeart/2008/layout/HorizontalMultiLevelHierarchy"/>
    <dgm:cxn modelId="{FB486BB1-5B6A-4451-8A0F-E58C831F9C3E}" type="presParOf" srcId="{30CC5EC1-DAEF-4794-863B-303D2C801E27}" destId="{EF994D04-44F6-4514-9480-39C35DA5EEAC}" srcOrd="1" destOrd="0" presId="urn:microsoft.com/office/officeart/2008/layout/HorizontalMultiLevelHierarchy"/>
    <dgm:cxn modelId="{92AB0EA0-8078-4557-8DB9-CB0067C79464}" type="presParOf" srcId="{EF994D04-44F6-4514-9480-39C35DA5EEAC}" destId="{9E3EC302-C6D9-40D1-A3DD-792DC40FA18A}" srcOrd="0" destOrd="0" presId="urn:microsoft.com/office/officeart/2008/layout/HorizontalMultiLevelHierarchy"/>
    <dgm:cxn modelId="{0B47B130-11A6-430F-878B-03D125A6EF31}" type="presParOf" srcId="{9E3EC302-C6D9-40D1-A3DD-792DC40FA18A}" destId="{8FA67CEB-2B82-4532-8C8A-684C14B8CE29}" srcOrd="0" destOrd="0" presId="urn:microsoft.com/office/officeart/2008/layout/HorizontalMultiLevelHierarchy"/>
    <dgm:cxn modelId="{D46AE389-0159-40BF-A6FF-AC7DE146D048}" type="presParOf" srcId="{EF994D04-44F6-4514-9480-39C35DA5EEAC}" destId="{2FBCBBF1-A223-4961-8E33-C8F41FB623F0}" srcOrd="1" destOrd="0" presId="urn:microsoft.com/office/officeart/2008/layout/HorizontalMultiLevelHierarchy"/>
    <dgm:cxn modelId="{264B374F-21C8-4A94-AF26-0E6BC5BBC86D}" type="presParOf" srcId="{2FBCBBF1-A223-4961-8E33-C8F41FB623F0}" destId="{10C068DB-FF5E-4C72-A5D2-994182A1066D}" srcOrd="0" destOrd="0" presId="urn:microsoft.com/office/officeart/2008/layout/HorizontalMultiLevelHierarchy"/>
    <dgm:cxn modelId="{0C319CAA-A8CE-4BE9-ACD5-3AD0A67A7E60}" type="presParOf" srcId="{2FBCBBF1-A223-4961-8E33-C8F41FB623F0}" destId="{2C178D57-44E2-4973-BCD5-0D6C38754FF5}" srcOrd="1" destOrd="0" presId="urn:microsoft.com/office/officeart/2008/layout/HorizontalMultiLevelHierarchy"/>
    <dgm:cxn modelId="{E89628E1-E70B-42D4-ABE3-C49472FB1588}" type="presParOf" srcId="{EF994D04-44F6-4514-9480-39C35DA5EEAC}" destId="{C96C2ED3-353E-4CD3-A291-AE41E9A66C3C}" srcOrd="2" destOrd="0" presId="urn:microsoft.com/office/officeart/2008/layout/HorizontalMultiLevelHierarchy"/>
    <dgm:cxn modelId="{8BC66873-2B9A-4245-A570-29BA7AE26A05}" type="presParOf" srcId="{C96C2ED3-353E-4CD3-A291-AE41E9A66C3C}" destId="{6E3DBD13-10DA-4F13-8247-610FAF2FCB40}" srcOrd="0" destOrd="0" presId="urn:microsoft.com/office/officeart/2008/layout/HorizontalMultiLevelHierarchy"/>
    <dgm:cxn modelId="{7D77E667-6C9F-41E5-9CA1-A9B418F7B24B}" type="presParOf" srcId="{EF994D04-44F6-4514-9480-39C35DA5EEAC}" destId="{8AA761E7-50F2-466C-A395-FB1C4D254A84}" srcOrd="3" destOrd="0" presId="urn:microsoft.com/office/officeart/2008/layout/HorizontalMultiLevelHierarchy"/>
    <dgm:cxn modelId="{2CF06E9D-F0A9-4A24-8459-D7555CA0DE62}" type="presParOf" srcId="{8AA761E7-50F2-466C-A395-FB1C4D254A84}" destId="{ED687182-A74A-4B7A-A374-1523428AEE6C}" srcOrd="0" destOrd="0" presId="urn:microsoft.com/office/officeart/2008/layout/HorizontalMultiLevelHierarchy"/>
    <dgm:cxn modelId="{86EA5274-7639-42E8-A85E-C33AD23119EB}" type="presParOf" srcId="{8AA761E7-50F2-466C-A395-FB1C4D254A84}" destId="{2D30FF90-E080-4395-9E0E-E82A16E99DE3}" srcOrd="1" destOrd="0" presId="urn:microsoft.com/office/officeart/2008/layout/HorizontalMultiLevelHierarchy"/>
    <dgm:cxn modelId="{6F9BF6FE-66D6-430D-BDE7-CF76A970D682}" type="presParOf" srcId="{EF994D04-44F6-4514-9480-39C35DA5EEAC}" destId="{D3734409-E7F4-498E-B95B-C7AFCD748EA6}" srcOrd="4" destOrd="0" presId="urn:microsoft.com/office/officeart/2008/layout/HorizontalMultiLevelHierarchy"/>
    <dgm:cxn modelId="{4A88808F-AEAB-4E3F-88C5-DD7FF8ADF0D3}" type="presParOf" srcId="{D3734409-E7F4-498E-B95B-C7AFCD748EA6}" destId="{C2BB2A98-8371-47B0-BF0F-907046288E5A}" srcOrd="0" destOrd="0" presId="urn:microsoft.com/office/officeart/2008/layout/HorizontalMultiLevelHierarchy"/>
    <dgm:cxn modelId="{12F4D0FE-21C0-47CE-BB4D-4D8CCDE60935}" type="presParOf" srcId="{EF994D04-44F6-4514-9480-39C35DA5EEAC}" destId="{39091AF3-0B18-4523-912B-EC0D7657E919}" srcOrd="5" destOrd="0" presId="urn:microsoft.com/office/officeart/2008/layout/HorizontalMultiLevelHierarchy"/>
    <dgm:cxn modelId="{8F81ABAC-7C30-4845-927A-63F2FFD14B4F}" type="presParOf" srcId="{39091AF3-0B18-4523-912B-EC0D7657E919}" destId="{629B2486-42C0-46B5-A235-0F7B311FBAD6}" srcOrd="0" destOrd="0" presId="urn:microsoft.com/office/officeart/2008/layout/HorizontalMultiLevelHierarchy"/>
    <dgm:cxn modelId="{E81C0FD7-9DD5-4DF0-94FB-61C15347D1DD}" type="presParOf" srcId="{39091AF3-0B18-4523-912B-EC0D7657E919}" destId="{0CA8F7A7-D907-49BE-9966-3CB3F1719C35}" srcOrd="1" destOrd="0" presId="urn:microsoft.com/office/officeart/2008/layout/HorizontalMultiLevelHierarchy"/>
    <dgm:cxn modelId="{04D7E9FE-2AC0-4F58-AE58-EAF2BEE18675}" type="presParOf" srcId="{EF994D04-44F6-4514-9480-39C35DA5EEAC}" destId="{6A78A5D2-1CFD-4186-B6A1-8F46F565FC2D}" srcOrd="6" destOrd="0" presId="urn:microsoft.com/office/officeart/2008/layout/HorizontalMultiLevelHierarchy"/>
    <dgm:cxn modelId="{B1CC9CE3-3EA7-455B-B311-580EF647A3EA}" type="presParOf" srcId="{6A78A5D2-1CFD-4186-B6A1-8F46F565FC2D}" destId="{DA206290-7E5E-48A3-9F61-2E35CBA5BE32}" srcOrd="0" destOrd="0" presId="urn:microsoft.com/office/officeart/2008/layout/HorizontalMultiLevelHierarchy"/>
    <dgm:cxn modelId="{EA123794-B589-4459-A046-4CD10F6DB6A1}" type="presParOf" srcId="{EF994D04-44F6-4514-9480-39C35DA5EEAC}" destId="{1EB8E2CA-A237-4455-B5EB-40719E8F3E51}" srcOrd="7" destOrd="0" presId="urn:microsoft.com/office/officeart/2008/layout/HorizontalMultiLevelHierarchy"/>
    <dgm:cxn modelId="{338853C8-EF3B-41AB-B9BA-5272CA541A2E}" type="presParOf" srcId="{1EB8E2CA-A237-4455-B5EB-40719E8F3E51}" destId="{9E9465E6-46E9-4284-996F-77F72BE7789A}" srcOrd="0" destOrd="0" presId="urn:microsoft.com/office/officeart/2008/layout/HorizontalMultiLevelHierarchy"/>
    <dgm:cxn modelId="{04731FF2-E33A-40EB-BB01-5CF18E741BB6}" type="presParOf" srcId="{1EB8E2CA-A237-4455-B5EB-40719E8F3E51}" destId="{7C66CE45-36A6-4E64-966F-8E3427D973B4}" srcOrd="1" destOrd="0" presId="urn:microsoft.com/office/officeart/2008/layout/HorizontalMultiLevelHierarchy"/>
    <dgm:cxn modelId="{965F5E51-2BC1-49B1-85E4-4253FFDDB558}" type="presParOf" srcId="{EF994D04-44F6-4514-9480-39C35DA5EEAC}" destId="{24B29E0C-B1CC-4ED0-90A3-554DDB1042B3}" srcOrd="8" destOrd="0" presId="urn:microsoft.com/office/officeart/2008/layout/HorizontalMultiLevelHierarchy"/>
    <dgm:cxn modelId="{030AF639-8BE9-416C-A3F8-F79370F737C9}" type="presParOf" srcId="{24B29E0C-B1CC-4ED0-90A3-554DDB1042B3}" destId="{4E05CF1A-0C69-4B42-9486-B60F9E4EF249}" srcOrd="0" destOrd="0" presId="urn:microsoft.com/office/officeart/2008/layout/HorizontalMultiLevelHierarchy"/>
    <dgm:cxn modelId="{66600903-48BC-4C05-91FD-5CDA93950696}" type="presParOf" srcId="{EF994D04-44F6-4514-9480-39C35DA5EEAC}" destId="{13C9D9B1-19E5-4DE5-8221-1E270350DBA0}" srcOrd="9" destOrd="0" presId="urn:microsoft.com/office/officeart/2008/layout/HorizontalMultiLevelHierarchy"/>
    <dgm:cxn modelId="{F9CEA937-1FD7-4040-8882-A28800E97A48}" type="presParOf" srcId="{13C9D9B1-19E5-4DE5-8221-1E270350DBA0}" destId="{BF31E31A-5797-4108-986F-9669F796AB0D}" srcOrd="0" destOrd="0" presId="urn:microsoft.com/office/officeart/2008/layout/HorizontalMultiLevelHierarchy"/>
    <dgm:cxn modelId="{85023E86-7291-4493-A564-0A4F52F8C5F5}" type="presParOf" srcId="{13C9D9B1-19E5-4DE5-8221-1E270350DBA0}" destId="{B91089AC-B599-406C-BB12-E0A16D3B6267}" srcOrd="1" destOrd="0" presId="urn:microsoft.com/office/officeart/2008/layout/HorizontalMultiLevelHierarchy"/>
    <dgm:cxn modelId="{9397EC82-D8FE-4B0D-BEC3-4812CDB980C4}" type="presParOf" srcId="{EF994D04-44F6-4514-9480-39C35DA5EEAC}" destId="{3DE73006-398F-4A1F-92DA-F8DE59E2CE55}" srcOrd="10" destOrd="0" presId="urn:microsoft.com/office/officeart/2008/layout/HorizontalMultiLevelHierarchy"/>
    <dgm:cxn modelId="{A0C487E6-0401-4396-8678-6B1C1EE2BCEB}" type="presParOf" srcId="{3DE73006-398F-4A1F-92DA-F8DE59E2CE55}" destId="{9EDA98D6-BE39-49D8-938E-DAFA924C65FF}" srcOrd="0" destOrd="0" presId="urn:microsoft.com/office/officeart/2008/layout/HorizontalMultiLevelHierarchy"/>
    <dgm:cxn modelId="{A895E75E-5123-4113-A13B-0BB6ED719036}" type="presParOf" srcId="{EF994D04-44F6-4514-9480-39C35DA5EEAC}" destId="{F2D597AC-E713-4A69-9981-68B39D42D789}" srcOrd="11" destOrd="0" presId="urn:microsoft.com/office/officeart/2008/layout/HorizontalMultiLevelHierarchy"/>
    <dgm:cxn modelId="{6DFED059-4746-41D5-BABB-C947FEA1F6D5}" type="presParOf" srcId="{F2D597AC-E713-4A69-9981-68B39D42D789}" destId="{786212F0-0C1C-4700-9A0C-67F21E719218}" srcOrd="0" destOrd="0" presId="urn:microsoft.com/office/officeart/2008/layout/HorizontalMultiLevelHierarchy"/>
    <dgm:cxn modelId="{EC2F566A-D577-4A8F-AE16-264A0061711F}" type="presParOf" srcId="{F2D597AC-E713-4A69-9981-68B39D42D789}" destId="{AA31CE2E-D9C5-452E-B153-D50B38B70642}" srcOrd="1" destOrd="0" presId="urn:microsoft.com/office/officeart/2008/layout/HorizontalMultiLevelHierarchy"/>
    <dgm:cxn modelId="{EA142C64-3BF6-4C58-B80B-D4BAF5CC9FA0}" type="presParOf" srcId="{EF994D04-44F6-4514-9480-39C35DA5EEAC}" destId="{C52B6E51-72F3-46ED-9CDE-16CDD0A2C58B}" srcOrd="12" destOrd="0" presId="urn:microsoft.com/office/officeart/2008/layout/HorizontalMultiLevelHierarchy"/>
    <dgm:cxn modelId="{4F63D80C-7C42-4038-BF5D-886719714EA3}" type="presParOf" srcId="{C52B6E51-72F3-46ED-9CDE-16CDD0A2C58B}" destId="{2687DB87-4BAF-4202-AFAF-984EB02D6B15}" srcOrd="0" destOrd="0" presId="urn:microsoft.com/office/officeart/2008/layout/HorizontalMultiLevelHierarchy"/>
    <dgm:cxn modelId="{547E20D2-AE90-4CC3-AE15-32FED3F1EEBA}" type="presParOf" srcId="{EF994D04-44F6-4514-9480-39C35DA5EEAC}" destId="{9779D35F-1C9D-4F1A-93B3-701C7D0C39B8}" srcOrd="13" destOrd="0" presId="urn:microsoft.com/office/officeart/2008/layout/HorizontalMultiLevelHierarchy"/>
    <dgm:cxn modelId="{D6B2F588-0DA7-4AEA-8C25-0CC4E6783B2A}" type="presParOf" srcId="{9779D35F-1C9D-4F1A-93B3-701C7D0C39B8}" destId="{CD1BA9F1-6074-4499-8B44-D6F992687AF6}" srcOrd="0" destOrd="0" presId="urn:microsoft.com/office/officeart/2008/layout/HorizontalMultiLevelHierarchy"/>
    <dgm:cxn modelId="{5FC95D82-5016-488B-AE6E-7FC0A3C862DB}" type="presParOf" srcId="{9779D35F-1C9D-4F1A-93B3-701C7D0C39B8}" destId="{C8555D80-3736-4127-907F-E36A94E78999}" srcOrd="1" destOrd="0" presId="urn:microsoft.com/office/officeart/2008/layout/HorizontalMultiLevelHierarchy"/>
    <dgm:cxn modelId="{ED2E121B-33DD-4C72-A56C-3624CF44A682}" type="presParOf" srcId="{EF994D04-44F6-4514-9480-39C35DA5EEAC}" destId="{E05F2F25-9FB6-4860-9F7C-981F46F857FB}" srcOrd="14" destOrd="0" presId="urn:microsoft.com/office/officeart/2008/layout/HorizontalMultiLevelHierarchy"/>
    <dgm:cxn modelId="{4646032F-5DD7-4C70-B327-A72D17B43531}" type="presParOf" srcId="{E05F2F25-9FB6-4860-9F7C-981F46F857FB}" destId="{81752B36-C81B-4770-82ED-5601466CE01A}" srcOrd="0" destOrd="0" presId="urn:microsoft.com/office/officeart/2008/layout/HorizontalMultiLevelHierarchy"/>
    <dgm:cxn modelId="{20003A7E-202A-40EA-89FB-9BF6390CA66B}" type="presParOf" srcId="{EF994D04-44F6-4514-9480-39C35DA5EEAC}" destId="{126F4934-82DD-4A5D-B87E-F2FB460B5D9F}" srcOrd="15" destOrd="0" presId="urn:microsoft.com/office/officeart/2008/layout/HorizontalMultiLevelHierarchy"/>
    <dgm:cxn modelId="{41E789A4-EB3E-4EA5-AF11-E6F013F6B6A9}" type="presParOf" srcId="{126F4934-82DD-4A5D-B87E-F2FB460B5D9F}" destId="{234B3447-3175-405A-8D28-0B219B84C12A}" srcOrd="0" destOrd="0" presId="urn:microsoft.com/office/officeart/2008/layout/HorizontalMultiLevelHierarchy"/>
    <dgm:cxn modelId="{A32CB2A7-5D6A-4B92-A66F-358BD17F0F24}" type="presParOf" srcId="{126F4934-82DD-4A5D-B87E-F2FB460B5D9F}" destId="{583328C5-9592-44E1-BD6B-927A2911D94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0A3850-DDD6-4E05-AC22-C5315E7B6D8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da-DK"/>
        </a:p>
      </dgm:t>
    </dgm:pt>
    <dgm:pt modelId="{31AD39D8-B4E3-4F30-875F-A5F23A23E45C}">
      <dgm:prSet phldrT="[Text]"/>
      <dgm:spPr>
        <a:solidFill>
          <a:schemeClr val="accent1"/>
        </a:solidFill>
      </dgm:spPr>
      <dgm:t>
        <a:bodyPr lIns="72000" tIns="72000" rIns="72000" bIns="72000"/>
        <a:lstStyle/>
        <a:p>
          <a:r>
            <a:rPr lang="en-US" b="1" noProof="0" dirty="0"/>
            <a:t>New treatment</a:t>
          </a:r>
        </a:p>
      </dgm:t>
    </dgm:pt>
    <dgm:pt modelId="{1022D9F5-C693-414A-A1FF-94F60CD14405}" type="parTrans" cxnId="{1A264521-A007-4A59-8440-17902CF8444E}">
      <dgm:prSet/>
      <dgm:spPr/>
      <dgm:t>
        <a:bodyPr/>
        <a:lstStyle/>
        <a:p>
          <a:endParaRPr lang="de-DE"/>
        </a:p>
      </dgm:t>
    </dgm:pt>
    <dgm:pt modelId="{1B29EDD3-B518-4A8A-AFE3-F2F8658DDB51}" type="sibTrans" cxnId="{1A264521-A007-4A59-8440-17902CF8444E}">
      <dgm:prSet/>
      <dgm:spPr/>
      <dgm:t>
        <a:bodyPr/>
        <a:lstStyle/>
        <a:p>
          <a:endParaRPr lang="de-DE"/>
        </a:p>
      </dgm:t>
    </dgm:pt>
    <dgm:pt modelId="{B4BFF85B-054D-4B57-A37E-B27E54E256D5}">
      <dgm:prSet phldrT="[Text]"/>
      <dgm:spPr>
        <a:solidFill>
          <a:schemeClr val="accent2"/>
        </a:solidFill>
      </dgm:spPr>
      <dgm:t>
        <a:bodyPr lIns="72000" tIns="72000" rIns="72000" bIns="72000"/>
        <a:lstStyle/>
        <a:p>
          <a:r>
            <a:rPr lang="en-US" b="1" noProof="0" dirty="0"/>
            <a:t>Control</a:t>
          </a:r>
        </a:p>
      </dgm:t>
    </dgm:pt>
    <dgm:pt modelId="{5B58AE95-67DB-4D06-9A34-44D2A7202669}" type="parTrans" cxnId="{33912F84-6794-4667-98AD-927A568B1504}">
      <dgm:prSet/>
      <dgm:spPr/>
      <dgm:t>
        <a:bodyPr/>
        <a:lstStyle/>
        <a:p>
          <a:endParaRPr lang="de-DE"/>
        </a:p>
      </dgm:t>
    </dgm:pt>
    <dgm:pt modelId="{1B0EC7C9-C1A5-4D0D-B97C-C4636C512923}" type="sibTrans" cxnId="{33912F84-6794-4667-98AD-927A568B1504}">
      <dgm:prSet/>
      <dgm:spPr/>
      <dgm:t>
        <a:bodyPr/>
        <a:lstStyle/>
        <a:p>
          <a:endParaRPr lang="de-DE"/>
        </a:p>
      </dgm:t>
    </dgm:pt>
    <dgm:pt modelId="{2488E1AD-0331-4AB2-8451-94F40D2685B6}">
      <dgm:prSet phldrT="[Text]"/>
      <dgm:spPr>
        <a:solidFill>
          <a:schemeClr val="tx2">
            <a:lumMod val="20000"/>
            <a:lumOff val="80000"/>
          </a:schemeClr>
        </a:solidFill>
      </dgm:spPr>
      <dgm:t>
        <a:bodyPr lIns="72000" tIns="72000" rIns="72000" bIns="72000"/>
        <a:lstStyle/>
        <a:p>
          <a:r>
            <a:rPr lang="en-US" b="1" noProof="0" dirty="0">
              <a:solidFill>
                <a:schemeClr val="tx1"/>
              </a:solidFill>
            </a:rPr>
            <a:t>Therapist A</a:t>
          </a:r>
        </a:p>
      </dgm:t>
    </dgm:pt>
    <dgm:pt modelId="{D2A4C8D8-AE2E-4440-A653-BC98BBBB3A7F}" type="parTrans" cxnId="{41849699-3E39-4D59-944A-1A84B719C68F}">
      <dgm:prSet/>
      <dgm:spPr/>
      <dgm:t>
        <a:bodyPr/>
        <a:lstStyle/>
        <a:p>
          <a:endParaRPr lang="de-DE"/>
        </a:p>
      </dgm:t>
    </dgm:pt>
    <dgm:pt modelId="{04A41181-813A-4131-962B-FF1134B96664}" type="sibTrans" cxnId="{41849699-3E39-4D59-944A-1A84B719C68F}">
      <dgm:prSet/>
      <dgm:spPr/>
      <dgm:t>
        <a:bodyPr/>
        <a:lstStyle/>
        <a:p>
          <a:endParaRPr lang="de-DE"/>
        </a:p>
      </dgm:t>
    </dgm:pt>
    <dgm:pt modelId="{6571CC64-A4E8-4A45-9A07-DAC58714E3A3}">
      <dgm:prSet phldrT="[Text]"/>
      <dgm:spPr>
        <a:solidFill>
          <a:schemeClr val="accent2">
            <a:lumMod val="20000"/>
            <a:lumOff val="80000"/>
          </a:schemeClr>
        </a:solidFill>
      </dgm:spPr>
      <dgm:t>
        <a:bodyPr lIns="72000" tIns="72000" rIns="72000" bIns="72000"/>
        <a:lstStyle/>
        <a:p>
          <a:r>
            <a:rPr lang="en-US" b="1" noProof="0" dirty="0">
              <a:solidFill>
                <a:schemeClr val="tx1"/>
              </a:solidFill>
            </a:rPr>
            <a:t>Therapist B</a:t>
          </a:r>
        </a:p>
      </dgm:t>
    </dgm:pt>
    <dgm:pt modelId="{7299F785-CE20-4EC3-9D5A-C425DF237884}" type="parTrans" cxnId="{2318DB5B-A476-4FFF-B607-48C2CDE67A2A}">
      <dgm:prSet/>
      <dgm:spPr/>
      <dgm:t>
        <a:bodyPr/>
        <a:lstStyle/>
        <a:p>
          <a:endParaRPr lang="de-DE"/>
        </a:p>
      </dgm:t>
    </dgm:pt>
    <dgm:pt modelId="{FE7CB115-AE91-45FB-8DC4-6BABB35869AE}" type="sibTrans" cxnId="{2318DB5B-A476-4FFF-B607-48C2CDE67A2A}">
      <dgm:prSet/>
      <dgm:spPr/>
      <dgm:t>
        <a:bodyPr/>
        <a:lstStyle/>
        <a:p>
          <a:endParaRPr lang="de-DE"/>
        </a:p>
      </dgm:t>
    </dgm:pt>
    <dgm:pt modelId="{07271D4B-4E49-4A5F-94E4-13DFEBED5325}">
      <dgm:prSet phldrT="[Text]"/>
      <dgm:spPr>
        <a:solidFill>
          <a:schemeClr val="tx1"/>
        </a:solidFill>
      </dgm:spPr>
      <dgm:t>
        <a:bodyPr lIns="72000" tIns="72000" rIns="72000" bIns="72000"/>
        <a:lstStyle/>
        <a:p>
          <a:r>
            <a:rPr lang="en-US" b="1" noProof="0" dirty="0"/>
            <a:t>Clustered data</a:t>
          </a:r>
        </a:p>
      </dgm:t>
    </dgm:pt>
    <dgm:pt modelId="{5E6116C8-22F8-422F-A2A1-966D7DC43BA1}" type="parTrans" cxnId="{A3F9EE1E-D072-43AE-A35C-AA04760E4FBC}">
      <dgm:prSet/>
      <dgm:spPr/>
      <dgm:t>
        <a:bodyPr/>
        <a:lstStyle/>
        <a:p>
          <a:endParaRPr lang="de-DE"/>
        </a:p>
      </dgm:t>
    </dgm:pt>
    <dgm:pt modelId="{38945293-7E3B-4ACD-91D1-069018DAAFCF}" type="sibTrans" cxnId="{A3F9EE1E-D072-43AE-A35C-AA04760E4FBC}">
      <dgm:prSet/>
      <dgm:spPr/>
      <dgm:t>
        <a:bodyPr/>
        <a:lstStyle/>
        <a:p>
          <a:endParaRPr lang="de-DE"/>
        </a:p>
      </dgm:t>
    </dgm:pt>
    <dgm:pt modelId="{24D1B95A-2301-4700-870E-C290E3FF5C65}">
      <dgm:prSet phldrT="[Text]"/>
      <dgm:spPr>
        <a:solidFill>
          <a:schemeClr val="accent1">
            <a:lumMod val="20000"/>
            <a:lumOff val="80000"/>
          </a:schemeClr>
        </a:solidFill>
      </dgm:spPr>
      <dgm:t>
        <a:bodyPr lIns="72000" tIns="72000" rIns="72000" bIns="72000"/>
        <a:lstStyle/>
        <a:p>
          <a:r>
            <a:rPr lang="en-US" b="1" noProof="0" dirty="0">
              <a:solidFill>
                <a:schemeClr val="tx1"/>
              </a:solidFill>
            </a:rPr>
            <a:t>Patient 2</a:t>
          </a:r>
        </a:p>
      </dgm:t>
    </dgm:pt>
    <dgm:pt modelId="{DC169DC1-00A2-471C-85EF-F366AFF0D089}" type="parTrans" cxnId="{D7EFF6B2-F08F-4646-88D4-4D72B9FCD4B0}">
      <dgm:prSet/>
      <dgm:spPr/>
      <dgm:t>
        <a:bodyPr/>
        <a:lstStyle/>
        <a:p>
          <a:endParaRPr lang="de-DE"/>
        </a:p>
      </dgm:t>
    </dgm:pt>
    <dgm:pt modelId="{340C53D1-1593-4FE2-8063-279ECB6A3708}" type="sibTrans" cxnId="{D7EFF6B2-F08F-4646-88D4-4D72B9FCD4B0}">
      <dgm:prSet/>
      <dgm:spPr/>
      <dgm:t>
        <a:bodyPr/>
        <a:lstStyle/>
        <a:p>
          <a:endParaRPr lang="de-DE"/>
        </a:p>
      </dgm:t>
    </dgm:pt>
    <dgm:pt modelId="{F84248E8-3A37-4887-ACF7-B2ED53A5980D}">
      <dgm:prSet phldrT="[Text]"/>
      <dgm:spPr>
        <a:solidFill>
          <a:schemeClr val="accent1">
            <a:lumMod val="20000"/>
            <a:lumOff val="80000"/>
          </a:schemeClr>
        </a:solidFill>
      </dgm:spPr>
      <dgm:t>
        <a:bodyPr lIns="72000" tIns="72000" rIns="72000" bIns="72000"/>
        <a:lstStyle/>
        <a:p>
          <a:r>
            <a:rPr lang="en-US" b="1" noProof="0" dirty="0">
              <a:solidFill>
                <a:schemeClr val="tx1"/>
              </a:solidFill>
            </a:rPr>
            <a:t>Patient 3</a:t>
          </a:r>
        </a:p>
      </dgm:t>
    </dgm:pt>
    <dgm:pt modelId="{206F9CE9-13E2-4EC2-94E0-B008962F0976}" type="parTrans" cxnId="{5469A94D-FC8C-48DC-8BBC-DEF17ABA1094}">
      <dgm:prSet/>
      <dgm:spPr/>
      <dgm:t>
        <a:bodyPr/>
        <a:lstStyle/>
        <a:p>
          <a:endParaRPr lang="de-DE"/>
        </a:p>
      </dgm:t>
    </dgm:pt>
    <dgm:pt modelId="{E7FDCBC0-F68E-4C06-A6AE-40359D6F141D}" type="sibTrans" cxnId="{5469A94D-FC8C-48DC-8BBC-DEF17ABA1094}">
      <dgm:prSet/>
      <dgm:spPr/>
      <dgm:t>
        <a:bodyPr/>
        <a:lstStyle/>
        <a:p>
          <a:endParaRPr lang="de-DE"/>
        </a:p>
      </dgm:t>
    </dgm:pt>
    <dgm:pt modelId="{40E65516-D0D6-4A35-9E80-3FE77F35307F}">
      <dgm:prSet phldrT="[Text]"/>
      <dgm:spPr>
        <a:solidFill>
          <a:schemeClr val="tx2">
            <a:lumMod val="40000"/>
            <a:lumOff val="60000"/>
          </a:schemeClr>
        </a:solidFill>
      </dgm:spPr>
      <dgm:t>
        <a:bodyPr lIns="72000" tIns="72000" rIns="72000" bIns="72000"/>
        <a:lstStyle/>
        <a:p>
          <a:r>
            <a:rPr lang="en-US" b="1" noProof="0" dirty="0">
              <a:solidFill>
                <a:schemeClr val="tx1"/>
              </a:solidFill>
            </a:rPr>
            <a:t>Therapist C</a:t>
          </a:r>
        </a:p>
      </dgm:t>
    </dgm:pt>
    <dgm:pt modelId="{C1EC38C9-A507-4884-94BC-937829199660}" type="parTrans" cxnId="{DA3251BB-6F03-4CCB-A7CC-BBCE6334B1D9}">
      <dgm:prSet/>
      <dgm:spPr/>
      <dgm:t>
        <a:bodyPr/>
        <a:lstStyle/>
        <a:p>
          <a:endParaRPr lang="de-DE"/>
        </a:p>
      </dgm:t>
    </dgm:pt>
    <dgm:pt modelId="{E6E40FCC-5A5C-4B5A-B456-468BB5A68287}" type="sibTrans" cxnId="{DA3251BB-6F03-4CCB-A7CC-BBCE6334B1D9}">
      <dgm:prSet/>
      <dgm:spPr/>
      <dgm:t>
        <a:bodyPr/>
        <a:lstStyle/>
        <a:p>
          <a:endParaRPr lang="de-DE"/>
        </a:p>
      </dgm:t>
    </dgm:pt>
    <dgm:pt modelId="{D3A6F052-BCF3-4203-A508-86B5B969C8E5}">
      <dgm:prSet phldrT="[Text]"/>
      <dgm:spPr>
        <a:solidFill>
          <a:schemeClr val="accent2">
            <a:lumMod val="20000"/>
            <a:lumOff val="80000"/>
          </a:schemeClr>
        </a:solidFill>
      </dgm:spPr>
      <dgm:t>
        <a:bodyPr lIns="72000" tIns="72000" rIns="72000" bIns="72000"/>
        <a:lstStyle/>
        <a:p>
          <a:r>
            <a:rPr lang="en-US" b="1" noProof="0" dirty="0">
              <a:solidFill>
                <a:schemeClr val="tx1"/>
              </a:solidFill>
            </a:rPr>
            <a:t>Patient 5</a:t>
          </a:r>
        </a:p>
      </dgm:t>
    </dgm:pt>
    <dgm:pt modelId="{23B26645-6A32-4F7E-9C09-989B70333C90}" type="parTrans" cxnId="{78B14E3D-2CA8-4EEF-A6D1-C12235311926}">
      <dgm:prSet/>
      <dgm:spPr/>
      <dgm:t>
        <a:bodyPr/>
        <a:lstStyle/>
        <a:p>
          <a:endParaRPr lang="de-DE"/>
        </a:p>
      </dgm:t>
    </dgm:pt>
    <dgm:pt modelId="{8636977D-0A2B-4CD6-BD6C-82C0DD2F4260}" type="sibTrans" cxnId="{78B14E3D-2CA8-4EEF-A6D1-C12235311926}">
      <dgm:prSet/>
      <dgm:spPr/>
      <dgm:t>
        <a:bodyPr/>
        <a:lstStyle/>
        <a:p>
          <a:endParaRPr lang="de-DE"/>
        </a:p>
      </dgm:t>
    </dgm:pt>
    <dgm:pt modelId="{079DA067-0525-4D4F-AADF-BD1A7D1C18EC}">
      <dgm:prSet phldrT="[Text]"/>
      <dgm:spPr>
        <a:solidFill>
          <a:schemeClr val="accent2">
            <a:lumMod val="20000"/>
            <a:lumOff val="80000"/>
          </a:schemeClr>
        </a:solidFill>
      </dgm:spPr>
      <dgm:t>
        <a:bodyPr lIns="72000" tIns="72000" rIns="72000" bIns="72000"/>
        <a:lstStyle/>
        <a:p>
          <a:r>
            <a:rPr lang="en-US" b="1" noProof="0" dirty="0">
              <a:solidFill>
                <a:schemeClr val="tx1"/>
              </a:solidFill>
            </a:rPr>
            <a:t>Patient 6</a:t>
          </a:r>
        </a:p>
      </dgm:t>
    </dgm:pt>
    <dgm:pt modelId="{38D5DDEC-EB67-43E8-90CE-63B3474E3FBF}" type="parTrans" cxnId="{7CECE5AD-59A6-41DC-BA2E-6C0C3FBF49D8}">
      <dgm:prSet/>
      <dgm:spPr/>
      <dgm:t>
        <a:bodyPr/>
        <a:lstStyle/>
        <a:p>
          <a:endParaRPr lang="de-DE"/>
        </a:p>
      </dgm:t>
    </dgm:pt>
    <dgm:pt modelId="{048D1F64-11BF-47BF-9E4B-D7D2EA2470FC}" type="sibTrans" cxnId="{7CECE5AD-59A6-41DC-BA2E-6C0C3FBF49D8}">
      <dgm:prSet/>
      <dgm:spPr/>
      <dgm:t>
        <a:bodyPr/>
        <a:lstStyle/>
        <a:p>
          <a:endParaRPr lang="de-DE"/>
        </a:p>
      </dgm:t>
    </dgm:pt>
    <dgm:pt modelId="{585D35AE-0B54-4135-BE73-BD1D4C227B1D}">
      <dgm:prSet phldrT="[Text]"/>
      <dgm:spPr>
        <a:solidFill>
          <a:schemeClr val="accent2">
            <a:lumMod val="40000"/>
            <a:lumOff val="60000"/>
          </a:schemeClr>
        </a:solidFill>
      </dgm:spPr>
      <dgm:t>
        <a:bodyPr lIns="72000" tIns="72000" rIns="72000" bIns="72000"/>
        <a:lstStyle/>
        <a:p>
          <a:r>
            <a:rPr lang="en-US" b="1" noProof="0" dirty="0">
              <a:solidFill>
                <a:schemeClr val="tx1"/>
              </a:solidFill>
            </a:rPr>
            <a:t>Therapist D</a:t>
          </a:r>
        </a:p>
      </dgm:t>
    </dgm:pt>
    <dgm:pt modelId="{223CDFE3-5412-4C45-A7E0-BBC2BFDCE732}" type="parTrans" cxnId="{7E5682B8-BA7D-49CD-AC74-5514B40C84B4}">
      <dgm:prSet/>
      <dgm:spPr/>
      <dgm:t>
        <a:bodyPr/>
        <a:lstStyle/>
        <a:p>
          <a:endParaRPr lang="de-DE"/>
        </a:p>
      </dgm:t>
    </dgm:pt>
    <dgm:pt modelId="{A62B06AC-EFDB-463F-9A1D-15912DD0E7A9}" type="sibTrans" cxnId="{7E5682B8-BA7D-49CD-AC74-5514B40C84B4}">
      <dgm:prSet/>
      <dgm:spPr/>
      <dgm:t>
        <a:bodyPr/>
        <a:lstStyle/>
        <a:p>
          <a:endParaRPr lang="de-DE"/>
        </a:p>
      </dgm:t>
    </dgm:pt>
    <dgm:pt modelId="{FBAF187B-7D41-4FDB-9EAC-010ABAF9BCB2}">
      <dgm:prSet phldrT="[Text]"/>
      <dgm:spPr>
        <a:solidFill>
          <a:schemeClr val="accent2">
            <a:lumMod val="40000"/>
            <a:lumOff val="60000"/>
          </a:schemeClr>
        </a:solidFill>
      </dgm:spPr>
      <dgm:t>
        <a:bodyPr lIns="72000" tIns="72000" rIns="72000" bIns="72000"/>
        <a:lstStyle/>
        <a:p>
          <a:r>
            <a:rPr lang="en-US" b="1" noProof="0" dirty="0">
              <a:solidFill>
                <a:schemeClr val="tx1"/>
              </a:solidFill>
            </a:rPr>
            <a:t>Patient 11</a:t>
          </a:r>
        </a:p>
      </dgm:t>
    </dgm:pt>
    <dgm:pt modelId="{AAB3B273-C6C9-4BA0-991F-75D08D29C94F}" type="parTrans" cxnId="{8ED248C5-0902-45CD-8732-08D28A53678B}">
      <dgm:prSet/>
      <dgm:spPr/>
      <dgm:t>
        <a:bodyPr/>
        <a:lstStyle/>
        <a:p>
          <a:endParaRPr lang="de-DE"/>
        </a:p>
      </dgm:t>
    </dgm:pt>
    <dgm:pt modelId="{2950E3FE-11BE-4936-8737-2AFF4F60E96B}" type="sibTrans" cxnId="{8ED248C5-0902-45CD-8732-08D28A53678B}">
      <dgm:prSet/>
      <dgm:spPr/>
      <dgm:t>
        <a:bodyPr/>
        <a:lstStyle/>
        <a:p>
          <a:endParaRPr lang="de-DE"/>
        </a:p>
      </dgm:t>
    </dgm:pt>
    <dgm:pt modelId="{FFA10081-5679-48D2-A7C0-A94BB7068052}">
      <dgm:prSet phldrT="[Text]"/>
      <dgm:spPr>
        <a:solidFill>
          <a:schemeClr val="accent2">
            <a:lumMod val="60000"/>
            <a:lumOff val="40000"/>
          </a:schemeClr>
        </a:solidFill>
      </dgm:spPr>
      <dgm:t>
        <a:bodyPr lIns="72000" tIns="72000" rIns="72000" bIns="72000"/>
        <a:lstStyle/>
        <a:p>
          <a:r>
            <a:rPr lang="en-US" b="1" noProof="0" dirty="0">
              <a:solidFill>
                <a:schemeClr val="tx1"/>
              </a:solidFill>
            </a:rPr>
            <a:t>Therapist E</a:t>
          </a:r>
        </a:p>
      </dgm:t>
    </dgm:pt>
    <dgm:pt modelId="{3C690955-14BE-4021-A0FD-4645DBC8160C}" type="parTrans" cxnId="{A25D20D0-1B99-48B1-B0D7-C95AF31FBE8C}">
      <dgm:prSet/>
      <dgm:spPr/>
      <dgm:t>
        <a:bodyPr/>
        <a:lstStyle/>
        <a:p>
          <a:endParaRPr lang="de-DE"/>
        </a:p>
      </dgm:t>
    </dgm:pt>
    <dgm:pt modelId="{0F5C2A71-B007-45AF-9298-1D46306A9C72}" type="sibTrans" cxnId="{A25D20D0-1B99-48B1-B0D7-C95AF31FBE8C}">
      <dgm:prSet/>
      <dgm:spPr/>
      <dgm:t>
        <a:bodyPr/>
        <a:lstStyle/>
        <a:p>
          <a:endParaRPr lang="de-DE"/>
        </a:p>
      </dgm:t>
    </dgm:pt>
    <dgm:pt modelId="{F67715A4-364E-4E43-9674-C10505377BE7}">
      <dgm:prSet phldrT="[Text]"/>
      <dgm:spPr>
        <a:solidFill>
          <a:schemeClr val="accent2">
            <a:lumMod val="60000"/>
            <a:lumOff val="40000"/>
          </a:schemeClr>
        </a:solidFill>
      </dgm:spPr>
      <dgm:t>
        <a:bodyPr lIns="72000" tIns="72000" rIns="72000" bIns="72000"/>
        <a:lstStyle/>
        <a:p>
          <a:r>
            <a:rPr lang="en-US" b="1" noProof="0" dirty="0">
              <a:solidFill>
                <a:schemeClr val="tx1"/>
              </a:solidFill>
            </a:rPr>
            <a:t>Patient 14</a:t>
          </a:r>
        </a:p>
      </dgm:t>
    </dgm:pt>
    <dgm:pt modelId="{62D48FF6-A9F8-4FF7-B604-34E338282579}" type="parTrans" cxnId="{14E9D675-CDA5-45CD-B032-261E2997D323}">
      <dgm:prSet/>
      <dgm:spPr/>
      <dgm:t>
        <a:bodyPr/>
        <a:lstStyle/>
        <a:p>
          <a:endParaRPr lang="de-DE"/>
        </a:p>
      </dgm:t>
    </dgm:pt>
    <dgm:pt modelId="{C59572B6-FBA3-4FA9-BA8A-2B084EFB9356}" type="sibTrans" cxnId="{14E9D675-CDA5-45CD-B032-261E2997D323}">
      <dgm:prSet/>
      <dgm:spPr/>
      <dgm:t>
        <a:bodyPr/>
        <a:lstStyle/>
        <a:p>
          <a:endParaRPr lang="de-DE"/>
        </a:p>
      </dgm:t>
    </dgm:pt>
    <dgm:pt modelId="{BA90A314-2203-4135-833E-E5E37347E371}">
      <dgm:prSet phldrT="[Text]"/>
      <dgm:spPr>
        <a:solidFill>
          <a:schemeClr val="tx2">
            <a:lumMod val="40000"/>
            <a:lumOff val="60000"/>
          </a:schemeClr>
        </a:solidFill>
      </dgm:spPr>
      <dgm:t>
        <a:bodyPr lIns="72000" tIns="72000" rIns="72000" bIns="72000"/>
        <a:lstStyle/>
        <a:p>
          <a:r>
            <a:rPr lang="en-US" b="1" noProof="0" dirty="0">
              <a:solidFill>
                <a:schemeClr val="tx1"/>
              </a:solidFill>
            </a:rPr>
            <a:t>Patient 8</a:t>
          </a:r>
        </a:p>
      </dgm:t>
    </dgm:pt>
    <dgm:pt modelId="{CF684C31-91A1-4347-BAF9-B4113ED67CAE}" type="parTrans" cxnId="{223B2768-6539-4E5A-8335-100B8D347389}">
      <dgm:prSet/>
      <dgm:spPr/>
      <dgm:t>
        <a:bodyPr/>
        <a:lstStyle/>
        <a:p>
          <a:endParaRPr lang="de-DE"/>
        </a:p>
      </dgm:t>
    </dgm:pt>
    <dgm:pt modelId="{A8C0D7EF-B2CC-4916-86E8-CA86E49A5676}" type="sibTrans" cxnId="{223B2768-6539-4E5A-8335-100B8D347389}">
      <dgm:prSet/>
      <dgm:spPr/>
      <dgm:t>
        <a:bodyPr/>
        <a:lstStyle/>
        <a:p>
          <a:endParaRPr lang="de-DE"/>
        </a:p>
      </dgm:t>
    </dgm:pt>
    <dgm:pt modelId="{D7BCC099-943D-4D07-B133-55B5EC09A3DA}">
      <dgm:prSet phldrT="[Text]"/>
      <dgm:spPr>
        <a:solidFill>
          <a:schemeClr val="tx2">
            <a:lumMod val="40000"/>
            <a:lumOff val="60000"/>
          </a:schemeClr>
        </a:solidFill>
      </dgm:spPr>
      <dgm:t>
        <a:bodyPr lIns="72000" tIns="72000" rIns="72000" bIns="72000"/>
        <a:lstStyle/>
        <a:p>
          <a:r>
            <a:rPr lang="en-US" b="1" noProof="0" dirty="0">
              <a:solidFill>
                <a:schemeClr val="tx1"/>
              </a:solidFill>
            </a:rPr>
            <a:t>Patient 9</a:t>
          </a:r>
        </a:p>
      </dgm:t>
    </dgm:pt>
    <dgm:pt modelId="{677B6F36-85F9-4159-96EB-3F573215BDD7}" type="parTrans" cxnId="{4DCEC267-2FCA-4BB8-839F-50E9A0E3A0EC}">
      <dgm:prSet/>
      <dgm:spPr/>
      <dgm:t>
        <a:bodyPr/>
        <a:lstStyle/>
        <a:p>
          <a:endParaRPr lang="de-DE"/>
        </a:p>
      </dgm:t>
    </dgm:pt>
    <dgm:pt modelId="{33C931A9-AAB4-4FEA-B27F-86DB0B297B96}" type="sibTrans" cxnId="{4DCEC267-2FCA-4BB8-839F-50E9A0E3A0EC}">
      <dgm:prSet/>
      <dgm:spPr/>
      <dgm:t>
        <a:bodyPr/>
        <a:lstStyle/>
        <a:p>
          <a:endParaRPr lang="de-DE"/>
        </a:p>
      </dgm:t>
    </dgm:pt>
    <dgm:pt modelId="{738BB7C1-5FE9-44A5-9F77-71CE1D5F7638}">
      <dgm:prSet phldrT="[Text]"/>
      <dgm:spPr>
        <a:solidFill>
          <a:schemeClr val="accent1">
            <a:lumMod val="20000"/>
            <a:lumOff val="80000"/>
          </a:schemeClr>
        </a:solidFill>
      </dgm:spPr>
      <dgm:t>
        <a:bodyPr lIns="72000" tIns="72000" rIns="72000" bIns="72000"/>
        <a:lstStyle/>
        <a:p>
          <a:r>
            <a:rPr lang="en-US" b="1" noProof="0">
              <a:solidFill>
                <a:schemeClr val="tx1"/>
              </a:solidFill>
            </a:rPr>
            <a:t>Patient </a:t>
          </a:r>
          <a:r>
            <a:rPr lang="en-US" b="1" noProof="0" dirty="0">
              <a:solidFill>
                <a:schemeClr val="tx1"/>
              </a:solidFill>
            </a:rPr>
            <a:t>1</a:t>
          </a:r>
        </a:p>
      </dgm:t>
    </dgm:pt>
    <dgm:pt modelId="{16B41303-F14C-4315-92CB-B4FA4889F507}" type="parTrans" cxnId="{10DBD560-C6C9-4333-A1EA-E83FED8FDC4F}">
      <dgm:prSet/>
      <dgm:spPr/>
      <dgm:t>
        <a:bodyPr/>
        <a:lstStyle/>
        <a:p>
          <a:endParaRPr lang="de-DE"/>
        </a:p>
      </dgm:t>
    </dgm:pt>
    <dgm:pt modelId="{8DAB78CA-4AC3-45EE-BBF6-F60B557157E3}" type="sibTrans" cxnId="{10DBD560-C6C9-4333-A1EA-E83FED8FDC4F}">
      <dgm:prSet/>
      <dgm:spPr/>
      <dgm:t>
        <a:bodyPr/>
        <a:lstStyle/>
        <a:p>
          <a:endParaRPr lang="de-DE"/>
        </a:p>
      </dgm:t>
    </dgm:pt>
    <dgm:pt modelId="{6F67B01C-2D9C-4F70-8F16-E886D8A8889B}">
      <dgm:prSet phldrT="[Text]"/>
      <dgm:spPr>
        <a:solidFill>
          <a:schemeClr val="tx2">
            <a:lumMod val="40000"/>
            <a:lumOff val="60000"/>
          </a:schemeClr>
        </a:solidFill>
      </dgm:spPr>
      <dgm:t>
        <a:bodyPr lIns="72000" tIns="72000" rIns="72000" bIns="72000"/>
        <a:lstStyle/>
        <a:p>
          <a:r>
            <a:rPr lang="en-US" b="1" noProof="0" dirty="0">
              <a:solidFill>
                <a:schemeClr val="tx1"/>
              </a:solidFill>
            </a:rPr>
            <a:t>Patient 7</a:t>
          </a:r>
        </a:p>
      </dgm:t>
    </dgm:pt>
    <dgm:pt modelId="{85F1D7A9-B3F8-4FF5-8679-437D26BD4B39}" type="parTrans" cxnId="{B10424FE-BAAE-4D7B-B522-5249D8ADD006}">
      <dgm:prSet/>
      <dgm:spPr/>
      <dgm:t>
        <a:bodyPr/>
        <a:lstStyle/>
        <a:p>
          <a:endParaRPr lang="de-DE"/>
        </a:p>
      </dgm:t>
    </dgm:pt>
    <dgm:pt modelId="{4C070B00-03AB-4E40-8F8C-24873CF85D68}" type="sibTrans" cxnId="{B10424FE-BAAE-4D7B-B522-5249D8ADD006}">
      <dgm:prSet/>
      <dgm:spPr/>
      <dgm:t>
        <a:bodyPr/>
        <a:lstStyle/>
        <a:p>
          <a:endParaRPr lang="de-DE"/>
        </a:p>
      </dgm:t>
    </dgm:pt>
    <dgm:pt modelId="{76E14479-4B28-4F05-A999-7F2FD6D4C113}">
      <dgm:prSet phldrT="[Text]"/>
      <dgm:spPr>
        <a:solidFill>
          <a:schemeClr val="accent2">
            <a:lumMod val="20000"/>
            <a:lumOff val="80000"/>
          </a:schemeClr>
        </a:solidFill>
      </dgm:spPr>
      <dgm:t>
        <a:bodyPr lIns="72000" tIns="72000" rIns="72000" bIns="72000"/>
        <a:lstStyle/>
        <a:p>
          <a:r>
            <a:rPr lang="en-US" b="1" noProof="0" dirty="0">
              <a:solidFill>
                <a:schemeClr val="tx1"/>
              </a:solidFill>
            </a:rPr>
            <a:t>Patient 4</a:t>
          </a:r>
        </a:p>
      </dgm:t>
    </dgm:pt>
    <dgm:pt modelId="{398CA4EA-EA10-4E8D-A609-D31CDAC043AE}" type="parTrans" cxnId="{8C81695B-CCB7-47A0-AF61-DDECCCE07938}">
      <dgm:prSet/>
      <dgm:spPr/>
      <dgm:t>
        <a:bodyPr/>
        <a:lstStyle/>
        <a:p>
          <a:endParaRPr lang="de-DE"/>
        </a:p>
      </dgm:t>
    </dgm:pt>
    <dgm:pt modelId="{A27577FA-6A1D-4C8E-A983-42A6A6473E6E}" type="sibTrans" cxnId="{8C81695B-CCB7-47A0-AF61-DDECCCE07938}">
      <dgm:prSet/>
      <dgm:spPr/>
      <dgm:t>
        <a:bodyPr/>
        <a:lstStyle/>
        <a:p>
          <a:endParaRPr lang="de-DE"/>
        </a:p>
      </dgm:t>
    </dgm:pt>
    <dgm:pt modelId="{D3FAD3FA-1DCD-4E43-B582-F8D0B1FE0983}">
      <dgm:prSet phldrT="[Text]"/>
      <dgm:spPr>
        <a:solidFill>
          <a:schemeClr val="accent2">
            <a:lumMod val="40000"/>
            <a:lumOff val="60000"/>
          </a:schemeClr>
        </a:solidFill>
      </dgm:spPr>
      <dgm:t>
        <a:bodyPr lIns="72000" tIns="72000" rIns="72000" bIns="72000"/>
        <a:lstStyle/>
        <a:p>
          <a:r>
            <a:rPr lang="en-US" b="1" noProof="0" dirty="0">
              <a:solidFill>
                <a:schemeClr val="tx1"/>
              </a:solidFill>
            </a:rPr>
            <a:t>Patient 10</a:t>
          </a:r>
        </a:p>
      </dgm:t>
    </dgm:pt>
    <dgm:pt modelId="{2184EC39-0CF6-4A0E-9380-735B19249EEB}" type="parTrans" cxnId="{C51A2BD5-41E5-4F0B-A20B-022CA5F5039E}">
      <dgm:prSet/>
      <dgm:spPr/>
      <dgm:t>
        <a:bodyPr/>
        <a:lstStyle/>
        <a:p>
          <a:endParaRPr lang="de-DE"/>
        </a:p>
      </dgm:t>
    </dgm:pt>
    <dgm:pt modelId="{44EA8037-8BC8-4337-9183-F6A275F923F1}" type="sibTrans" cxnId="{C51A2BD5-41E5-4F0B-A20B-022CA5F5039E}">
      <dgm:prSet/>
      <dgm:spPr/>
      <dgm:t>
        <a:bodyPr/>
        <a:lstStyle/>
        <a:p>
          <a:endParaRPr lang="de-DE"/>
        </a:p>
      </dgm:t>
    </dgm:pt>
    <dgm:pt modelId="{630D6B3E-9573-4B7A-A4E6-2F1EF99A4828}">
      <dgm:prSet phldrT="[Text]"/>
      <dgm:spPr>
        <a:solidFill>
          <a:schemeClr val="accent2">
            <a:lumMod val="60000"/>
            <a:lumOff val="40000"/>
          </a:schemeClr>
        </a:solidFill>
      </dgm:spPr>
      <dgm:t>
        <a:bodyPr lIns="72000" tIns="72000" rIns="72000" bIns="72000"/>
        <a:lstStyle/>
        <a:p>
          <a:r>
            <a:rPr lang="en-US" b="1" noProof="0" dirty="0">
              <a:solidFill>
                <a:schemeClr val="tx1"/>
              </a:solidFill>
            </a:rPr>
            <a:t>Patient 13</a:t>
          </a:r>
        </a:p>
      </dgm:t>
    </dgm:pt>
    <dgm:pt modelId="{0926CEFE-A773-4F27-B3CF-1C66D65EDBD6}" type="parTrans" cxnId="{3CF53C2A-7720-4D1A-87D9-03456AACF790}">
      <dgm:prSet/>
      <dgm:spPr/>
      <dgm:t>
        <a:bodyPr/>
        <a:lstStyle/>
        <a:p>
          <a:endParaRPr lang="de-DE"/>
        </a:p>
      </dgm:t>
    </dgm:pt>
    <dgm:pt modelId="{6BAED8C2-1611-4F3A-9ABE-D4B7D67CD261}" type="sibTrans" cxnId="{3CF53C2A-7720-4D1A-87D9-03456AACF790}">
      <dgm:prSet/>
      <dgm:spPr/>
      <dgm:t>
        <a:bodyPr/>
        <a:lstStyle/>
        <a:p>
          <a:endParaRPr lang="de-DE"/>
        </a:p>
      </dgm:t>
    </dgm:pt>
    <dgm:pt modelId="{57DF13CB-F029-4746-8EF6-E4CE1DAD460D}">
      <dgm:prSet phldrT="[Text]"/>
      <dgm:spPr>
        <a:solidFill>
          <a:schemeClr val="accent2">
            <a:lumMod val="60000"/>
            <a:lumOff val="40000"/>
          </a:schemeClr>
        </a:solidFill>
      </dgm:spPr>
      <dgm:t>
        <a:bodyPr lIns="72000" tIns="72000" rIns="72000" bIns="72000"/>
        <a:lstStyle/>
        <a:p>
          <a:r>
            <a:rPr lang="en-US" b="1" noProof="0" dirty="0">
              <a:solidFill>
                <a:schemeClr val="tx1"/>
              </a:solidFill>
            </a:rPr>
            <a:t>Patient 12</a:t>
          </a:r>
        </a:p>
      </dgm:t>
    </dgm:pt>
    <dgm:pt modelId="{646AAC1E-D211-4387-AC6B-601BE7A088A2}" type="parTrans" cxnId="{7B616C40-CB5E-49BD-BE99-F45C98318A07}">
      <dgm:prSet/>
      <dgm:spPr/>
      <dgm:t>
        <a:bodyPr/>
        <a:lstStyle/>
        <a:p>
          <a:endParaRPr lang="de-DE"/>
        </a:p>
      </dgm:t>
    </dgm:pt>
    <dgm:pt modelId="{FC927581-D996-49E2-8097-0EE765A553CD}" type="sibTrans" cxnId="{7B616C40-CB5E-49BD-BE99-F45C98318A07}">
      <dgm:prSet/>
      <dgm:spPr/>
      <dgm:t>
        <a:bodyPr/>
        <a:lstStyle/>
        <a:p>
          <a:endParaRPr lang="de-DE"/>
        </a:p>
      </dgm:t>
    </dgm:pt>
    <dgm:pt modelId="{296FC7EF-F951-4181-9BC3-E2781F689D58}" type="pres">
      <dgm:prSet presAssocID="{FA0A3850-DDD6-4E05-AC22-C5315E7B6D83}" presName="Name0" presStyleCnt="0">
        <dgm:presLayoutVars>
          <dgm:chPref val="1"/>
          <dgm:dir/>
          <dgm:animOne val="branch"/>
          <dgm:animLvl val="lvl"/>
          <dgm:resizeHandles val="exact"/>
        </dgm:presLayoutVars>
      </dgm:prSet>
      <dgm:spPr/>
    </dgm:pt>
    <dgm:pt modelId="{91F8F853-B97B-4904-ADBD-468FAD8A51C6}" type="pres">
      <dgm:prSet presAssocID="{07271D4B-4E49-4A5F-94E4-13DFEBED5325}" presName="root1" presStyleCnt="0"/>
      <dgm:spPr/>
    </dgm:pt>
    <dgm:pt modelId="{736A4459-48F4-43C7-AC6F-2763F172F301}" type="pres">
      <dgm:prSet presAssocID="{07271D4B-4E49-4A5F-94E4-13DFEBED5325}" presName="LevelOneTextNode" presStyleLbl="node0" presStyleIdx="0" presStyleCnt="1">
        <dgm:presLayoutVars>
          <dgm:chPref val="3"/>
        </dgm:presLayoutVars>
      </dgm:prSet>
      <dgm:spPr/>
    </dgm:pt>
    <dgm:pt modelId="{56E78E0E-CCB7-4516-9CEE-967104F62A30}" type="pres">
      <dgm:prSet presAssocID="{07271D4B-4E49-4A5F-94E4-13DFEBED5325}" presName="level2hierChild" presStyleCnt="0"/>
      <dgm:spPr/>
    </dgm:pt>
    <dgm:pt modelId="{41ED40C7-7088-4CB1-B68F-7A3566CE9EAA}" type="pres">
      <dgm:prSet presAssocID="{1022D9F5-C693-414A-A1FF-94F60CD14405}" presName="conn2-1" presStyleLbl="parChTrans1D2" presStyleIdx="0" presStyleCnt="2"/>
      <dgm:spPr/>
    </dgm:pt>
    <dgm:pt modelId="{3F1E2BE6-29D8-4B3E-A82C-268390D4BFB3}" type="pres">
      <dgm:prSet presAssocID="{1022D9F5-C693-414A-A1FF-94F60CD14405}" presName="connTx" presStyleLbl="parChTrans1D2" presStyleIdx="0" presStyleCnt="2"/>
      <dgm:spPr/>
    </dgm:pt>
    <dgm:pt modelId="{4DFF066F-D9F6-419B-BC09-CB201C9843A8}" type="pres">
      <dgm:prSet presAssocID="{31AD39D8-B4E3-4F30-875F-A5F23A23E45C}" presName="root2" presStyleCnt="0"/>
      <dgm:spPr/>
    </dgm:pt>
    <dgm:pt modelId="{3C114A06-9903-4052-914B-9D033F4376C3}" type="pres">
      <dgm:prSet presAssocID="{31AD39D8-B4E3-4F30-875F-A5F23A23E45C}" presName="LevelTwoTextNode" presStyleLbl="node2" presStyleIdx="0" presStyleCnt="2">
        <dgm:presLayoutVars>
          <dgm:chPref val="3"/>
        </dgm:presLayoutVars>
      </dgm:prSet>
      <dgm:spPr/>
    </dgm:pt>
    <dgm:pt modelId="{1F4DDB03-B10C-4AB5-B387-9E03BF51935F}" type="pres">
      <dgm:prSet presAssocID="{31AD39D8-B4E3-4F30-875F-A5F23A23E45C}" presName="level3hierChild" presStyleCnt="0"/>
      <dgm:spPr/>
    </dgm:pt>
    <dgm:pt modelId="{E6957472-7507-4B7E-8180-75D4EA3C0F24}" type="pres">
      <dgm:prSet presAssocID="{D2A4C8D8-AE2E-4440-A653-BC98BBBB3A7F}" presName="conn2-1" presStyleLbl="parChTrans1D3" presStyleIdx="0" presStyleCnt="5"/>
      <dgm:spPr/>
    </dgm:pt>
    <dgm:pt modelId="{446E0CE5-DB82-4D94-AC62-A9B019E1AE16}" type="pres">
      <dgm:prSet presAssocID="{D2A4C8D8-AE2E-4440-A653-BC98BBBB3A7F}" presName="connTx" presStyleLbl="parChTrans1D3" presStyleIdx="0" presStyleCnt="5"/>
      <dgm:spPr/>
    </dgm:pt>
    <dgm:pt modelId="{05409D8A-AF76-445F-9161-479829504013}" type="pres">
      <dgm:prSet presAssocID="{2488E1AD-0331-4AB2-8451-94F40D2685B6}" presName="root2" presStyleCnt="0"/>
      <dgm:spPr/>
    </dgm:pt>
    <dgm:pt modelId="{4F9B5E3C-410A-43C8-82F7-EE89ABE57240}" type="pres">
      <dgm:prSet presAssocID="{2488E1AD-0331-4AB2-8451-94F40D2685B6}" presName="LevelTwoTextNode" presStyleLbl="node3" presStyleIdx="0" presStyleCnt="5">
        <dgm:presLayoutVars>
          <dgm:chPref val="3"/>
        </dgm:presLayoutVars>
      </dgm:prSet>
      <dgm:spPr/>
    </dgm:pt>
    <dgm:pt modelId="{8505B586-EAA5-44A8-B142-6BE3C8D9647E}" type="pres">
      <dgm:prSet presAssocID="{2488E1AD-0331-4AB2-8451-94F40D2685B6}" presName="level3hierChild" presStyleCnt="0"/>
      <dgm:spPr/>
    </dgm:pt>
    <dgm:pt modelId="{065EB768-F9DF-4003-8942-0B332514EF57}" type="pres">
      <dgm:prSet presAssocID="{16B41303-F14C-4315-92CB-B4FA4889F507}" presName="conn2-1" presStyleLbl="parChTrans1D4" presStyleIdx="0" presStyleCnt="14"/>
      <dgm:spPr/>
    </dgm:pt>
    <dgm:pt modelId="{E613DC4C-76C4-4364-8FCF-836B58055C25}" type="pres">
      <dgm:prSet presAssocID="{16B41303-F14C-4315-92CB-B4FA4889F507}" presName="connTx" presStyleLbl="parChTrans1D4" presStyleIdx="0" presStyleCnt="14"/>
      <dgm:spPr/>
    </dgm:pt>
    <dgm:pt modelId="{0A18B8D7-5E0A-4426-B3E4-D0D428FAD615}" type="pres">
      <dgm:prSet presAssocID="{738BB7C1-5FE9-44A5-9F77-71CE1D5F7638}" presName="root2" presStyleCnt="0"/>
      <dgm:spPr/>
    </dgm:pt>
    <dgm:pt modelId="{F39ACE5B-8FBB-42E4-8D77-D2E17055576D}" type="pres">
      <dgm:prSet presAssocID="{738BB7C1-5FE9-44A5-9F77-71CE1D5F7638}" presName="LevelTwoTextNode" presStyleLbl="node4" presStyleIdx="0" presStyleCnt="14">
        <dgm:presLayoutVars>
          <dgm:chPref val="3"/>
        </dgm:presLayoutVars>
      </dgm:prSet>
      <dgm:spPr/>
    </dgm:pt>
    <dgm:pt modelId="{C5123C6D-DEDE-432E-BF4F-FAC37B0C93D1}" type="pres">
      <dgm:prSet presAssocID="{738BB7C1-5FE9-44A5-9F77-71CE1D5F7638}" presName="level3hierChild" presStyleCnt="0"/>
      <dgm:spPr/>
    </dgm:pt>
    <dgm:pt modelId="{DE2D57A6-BCED-4B1E-BC47-DDD243094300}" type="pres">
      <dgm:prSet presAssocID="{DC169DC1-00A2-471C-85EF-F366AFF0D089}" presName="conn2-1" presStyleLbl="parChTrans1D4" presStyleIdx="1" presStyleCnt="14"/>
      <dgm:spPr/>
    </dgm:pt>
    <dgm:pt modelId="{884BE01B-AE28-4FFF-AC33-D87DC625B08A}" type="pres">
      <dgm:prSet presAssocID="{DC169DC1-00A2-471C-85EF-F366AFF0D089}" presName="connTx" presStyleLbl="parChTrans1D4" presStyleIdx="1" presStyleCnt="14"/>
      <dgm:spPr/>
    </dgm:pt>
    <dgm:pt modelId="{ADF9160E-2A74-4F31-9447-3C0A6FAC37EA}" type="pres">
      <dgm:prSet presAssocID="{24D1B95A-2301-4700-870E-C290E3FF5C65}" presName="root2" presStyleCnt="0"/>
      <dgm:spPr/>
    </dgm:pt>
    <dgm:pt modelId="{90353484-2F8F-46A0-B0AD-DD98B6FE5748}" type="pres">
      <dgm:prSet presAssocID="{24D1B95A-2301-4700-870E-C290E3FF5C65}" presName="LevelTwoTextNode" presStyleLbl="node4" presStyleIdx="1" presStyleCnt="14">
        <dgm:presLayoutVars>
          <dgm:chPref val="3"/>
        </dgm:presLayoutVars>
      </dgm:prSet>
      <dgm:spPr/>
    </dgm:pt>
    <dgm:pt modelId="{589FE1AC-9A62-4CE5-A9F5-63C0EE9F0E6F}" type="pres">
      <dgm:prSet presAssocID="{24D1B95A-2301-4700-870E-C290E3FF5C65}" presName="level3hierChild" presStyleCnt="0"/>
      <dgm:spPr/>
    </dgm:pt>
    <dgm:pt modelId="{BB93B744-4FF1-4019-8844-61411129387E}" type="pres">
      <dgm:prSet presAssocID="{206F9CE9-13E2-4EC2-94E0-B008962F0976}" presName="conn2-1" presStyleLbl="parChTrans1D4" presStyleIdx="2" presStyleCnt="14"/>
      <dgm:spPr/>
    </dgm:pt>
    <dgm:pt modelId="{78164984-A752-420E-91C0-C4094A74A81B}" type="pres">
      <dgm:prSet presAssocID="{206F9CE9-13E2-4EC2-94E0-B008962F0976}" presName="connTx" presStyleLbl="parChTrans1D4" presStyleIdx="2" presStyleCnt="14"/>
      <dgm:spPr/>
    </dgm:pt>
    <dgm:pt modelId="{07A3BB3A-DD7D-42C9-B8DC-A8B662839CDA}" type="pres">
      <dgm:prSet presAssocID="{F84248E8-3A37-4887-ACF7-B2ED53A5980D}" presName="root2" presStyleCnt="0"/>
      <dgm:spPr/>
    </dgm:pt>
    <dgm:pt modelId="{2532F158-7492-42F5-85DA-E06186B90329}" type="pres">
      <dgm:prSet presAssocID="{F84248E8-3A37-4887-ACF7-B2ED53A5980D}" presName="LevelTwoTextNode" presStyleLbl="node4" presStyleIdx="2" presStyleCnt="14">
        <dgm:presLayoutVars>
          <dgm:chPref val="3"/>
        </dgm:presLayoutVars>
      </dgm:prSet>
      <dgm:spPr/>
    </dgm:pt>
    <dgm:pt modelId="{54C91B46-487A-4A17-AFDE-8B037183757C}" type="pres">
      <dgm:prSet presAssocID="{F84248E8-3A37-4887-ACF7-B2ED53A5980D}" presName="level3hierChild" presStyleCnt="0"/>
      <dgm:spPr/>
    </dgm:pt>
    <dgm:pt modelId="{C07230D8-3299-4BCB-A871-9A14F0ED3594}" type="pres">
      <dgm:prSet presAssocID="{C1EC38C9-A507-4884-94BC-937829199660}" presName="conn2-1" presStyleLbl="parChTrans1D3" presStyleIdx="1" presStyleCnt="5"/>
      <dgm:spPr/>
    </dgm:pt>
    <dgm:pt modelId="{B587565F-C1B9-4D55-8544-BB54C6867013}" type="pres">
      <dgm:prSet presAssocID="{C1EC38C9-A507-4884-94BC-937829199660}" presName="connTx" presStyleLbl="parChTrans1D3" presStyleIdx="1" presStyleCnt="5"/>
      <dgm:spPr/>
    </dgm:pt>
    <dgm:pt modelId="{77D35EA7-3DC7-4239-A290-6769A85F9AF5}" type="pres">
      <dgm:prSet presAssocID="{40E65516-D0D6-4A35-9E80-3FE77F35307F}" presName="root2" presStyleCnt="0"/>
      <dgm:spPr/>
    </dgm:pt>
    <dgm:pt modelId="{1F9BDCF5-DBCB-4C36-B588-522F2E94545D}" type="pres">
      <dgm:prSet presAssocID="{40E65516-D0D6-4A35-9E80-3FE77F35307F}" presName="LevelTwoTextNode" presStyleLbl="node3" presStyleIdx="1" presStyleCnt="5">
        <dgm:presLayoutVars>
          <dgm:chPref val="3"/>
        </dgm:presLayoutVars>
      </dgm:prSet>
      <dgm:spPr/>
    </dgm:pt>
    <dgm:pt modelId="{4685A0E3-DE6F-45B1-953A-3ECE358440C1}" type="pres">
      <dgm:prSet presAssocID="{40E65516-D0D6-4A35-9E80-3FE77F35307F}" presName="level3hierChild" presStyleCnt="0"/>
      <dgm:spPr/>
    </dgm:pt>
    <dgm:pt modelId="{B6AAD6B9-E8B9-4CB9-B5AA-B8146B62FC78}" type="pres">
      <dgm:prSet presAssocID="{85F1D7A9-B3F8-4FF5-8679-437D26BD4B39}" presName="conn2-1" presStyleLbl="parChTrans1D4" presStyleIdx="3" presStyleCnt="14"/>
      <dgm:spPr/>
    </dgm:pt>
    <dgm:pt modelId="{0BAF045D-1DCB-461F-9D98-6FC7C1007C6D}" type="pres">
      <dgm:prSet presAssocID="{85F1D7A9-B3F8-4FF5-8679-437D26BD4B39}" presName="connTx" presStyleLbl="parChTrans1D4" presStyleIdx="3" presStyleCnt="14"/>
      <dgm:spPr/>
    </dgm:pt>
    <dgm:pt modelId="{C33F5373-BC3A-4DF3-8CE8-19EBB73BB4AE}" type="pres">
      <dgm:prSet presAssocID="{6F67B01C-2D9C-4F70-8F16-E886D8A8889B}" presName="root2" presStyleCnt="0"/>
      <dgm:spPr/>
    </dgm:pt>
    <dgm:pt modelId="{AA634246-0E59-4F1C-A114-0E6A66A7F4DF}" type="pres">
      <dgm:prSet presAssocID="{6F67B01C-2D9C-4F70-8F16-E886D8A8889B}" presName="LevelTwoTextNode" presStyleLbl="node4" presStyleIdx="3" presStyleCnt="14">
        <dgm:presLayoutVars>
          <dgm:chPref val="3"/>
        </dgm:presLayoutVars>
      </dgm:prSet>
      <dgm:spPr/>
    </dgm:pt>
    <dgm:pt modelId="{8B4430E8-79DC-4B7E-B423-4C2A4081BF84}" type="pres">
      <dgm:prSet presAssocID="{6F67B01C-2D9C-4F70-8F16-E886D8A8889B}" presName="level3hierChild" presStyleCnt="0"/>
      <dgm:spPr/>
    </dgm:pt>
    <dgm:pt modelId="{778E89F2-15C3-4C19-8FE1-3CCA0E6FAFA1}" type="pres">
      <dgm:prSet presAssocID="{CF684C31-91A1-4347-BAF9-B4113ED67CAE}" presName="conn2-1" presStyleLbl="parChTrans1D4" presStyleIdx="4" presStyleCnt="14"/>
      <dgm:spPr/>
    </dgm:pt>
    <dgm:pt modelId="{FB476851-9F80-481E-A5AD-B4852F0AB473}" type="pres">
      <dgm:prSet presAssocID="{CF684C31-91A1-4347-BAF9-B4113ED67CAE}" presName="connTx" presStyleLbl="parChTrans1D4" presStyleIdx="4" presStyleCnt="14"/>
      <dgm:spPr/>
    </dgm:pt>
    <dgm:pt modelId="{11308DF5-DD12-49ED-8A02-8D6B6BE877C8}" type="pres">
      <dgm:prSet presAssocID="{BA90A314-2203-4135-833E-E5E37347E371}" presName="root2" presStyleCnt="0"/>
      <dgm:spPr/>
    </dgm:pt>
    <dgm:pt modelId="{CBE85118-111F-4730-AE43-242051F62D06}" type="pres">
      <dgm:prSet presAssocID="{BA90A314-2203-4135-833E-E5E37347E371}" presName="LevelTwoTextNode" presStyleLbl="node4" presStyleIdx="4" presStyleCnt="14">
        <dgm:presLayoutVars>
          <dgm:chPref val="3"/>
        </dgm:presLayoutVars>
      </dgm:prSet>
      <dgm:spPr/>
    </dgm:pt>
    <dgm:pt modelId="{4359672A-5C94-4A01-86FF-280364769954}" type="pres">
      <dgm:prSet presAssocID="{BA90A314-2203-4135-833E-E5E37347E371}" presName="level3hierChild" presStyleCnt="0"/>
      <dgm:spPr/>
    </dgm:pt>
    <dgm:pt modelId="{1956717C-33A3-4DE5-A2BA-415700CD2B8A}" type="pres">
      <dgm:prSet presAssocID="{677B6F36-85F9-4159-96EB-3F573215BDD7}" presName="conn2-1" presStyleLbl="parChTrans1D4" presStyleIdx="5" presStyleCnt="14"/>
      <dgm:spPr/>
    </dgm:pt>
    <dgm:pt modelId="{0DA953BD-F943-428D-AFCE-D2F5C3752292}" type="pres">
      <dgm:prSet presAssocID="{677B6F36-85F9-4159-96EB-3F573215BDD7}" presName="connTx" presStyleLbl="parChTrans1D4" presStyleIdx="5" presStyleCnt="14"/>
      <dgm:spPr/>
    </dgm:pt>
    <dgm:pt modelId="{4420C2F3-D374-4365-A6DB-6AC12EFE33CD}" type="pres">
      <dgm:prSet presAssocID="{D7BCC099-943D-4D07-B133-55B5EC09A3DA}" presName="root2" presStyleCnt="0"/>
      <dgm:spPr/>
    </dgm:pt>
    <dgm:pt modelId="{4103CA08-A249-4036-B89F-176CE0B3F742}" type="pres">
      <dgm:prSet presAssocID="{D7BCC099-943D-4D07-B133-55B5EC09A3DA}" presName="LevelTwoTextNode" presStyleLbl="node4" presStyleIdx="5" presStyleCnt="14">
        <dgm:presLayoutVars>
          <dgm:chPref val="3"/>
        </dgm:presLayoutVars>
      </dgm:prSet>
      <dgm:spPr/>
    </dgm:pt>
    <dgm:pt modelId="{A80EA239-DA2B-4260-82D7-D7DD96527F0F}" type="pres">
      <dgm:prSet presAssocID="{D7BCC099-943D-4D07-B133-55B5EC09A3DA}" presName="level3hierChild" presStyleCnt="0"/>
      <dgm:spPr/>
    </dgm:pt>
    <dgm:pt modelId="{75526732-2A57-4046-8A10-B41AE9C21D60}" type="pres">
      <dgm:prSet presAssocID="{5B58AE95-67DB-4D06-9A34-44D2A7202669}" presName="conn2-1" presStyleLbl="parChTrans1D2" presStyleIdx="1" presStyleCnt="2"/>
      <dgm:spPr/>
    </dgm:pt>
    <dgm:pt modelId="{8B5E997E-D23E-4EFA-BCAB-2F9B17C3D1B9}" type="pres">
      <dgm:prSet presAssocID="{5B58AE95-67DB-4D06-9A34-44D2A7202669}" presName="connTx" presStyleLbl="parChTrans1D2" presStyleIdx="1" presStyleCnt="2"/>
      <dgm:spPr/>
    </dgm:pt>
    <dgm:pt modelId="{30CC5EC1-DAEF-4794-863B-303D2C801E27}" type="pres">
      <dgm:prSet presAssocID="{B4BFF85B-054D-4B57-A37E-B27E54E256D5}" presName="root2" presStyleCnt="0"/>
      <dgm:spPr/>
    </dgm:pt>
    <dgm:pt modelId="{6642B499-0DA2-4AA7-A458-73A911D23ED9}" type="pres">
      <dgm:prSet presAssocID="{B4BFF85B-054D-4B57-A37E-B27E54E256D5}" presName="LevelTwoTextNode" presStyleLbl="node2" presStyleIdx="1" presStyleCnt="2">
        <dgm:presLayoutVars>
          <dgm:chPref val="3"/>
        </dgm:presLayoutVars>
      </dgm:prSet>
      <dgm:spPr/>
    </dgm:pt>
    <dgm:pt modelId="{EF994D04-44F6-4514-9480-39C35DA5EEAC}" type="pres">
      <dgm:prSet presAssocID="{B4BFF85B-054D-4B57-A37E-B27E54E256D5}" presName="level3hierChild" presStyleCnt="0"/>
      <dgm:spPr/>
    </dgm:pt>
    <dgm:pt modelId="{9E3EC302-C6D9-40D1-A3DD-792DC40FA18A}" type="pres">
      <dgm:prSet presAssocID="{7299F785-CE20-4EC3-9D5A-C425DF237884}" presName="conn2-1" presStyleLbl="parChTrans1D3" presStyleIdx="2" presStyleCnt="5"/>
      <dgm:spPr/>
    </dgm:pt>
    <dgm:pt modelId="{8FA67CEB-2B82-4532-8C8A-684C14B8CE29}" type="pres">
      <dgm:prSet presAssocID="{7299F785-CE20-4EC3-9D5A-C425DF237884}" presName="connTx" presStyleLbl="parChTrans1D3" presStyleIdx="2" presStyleCnt="5"/>
      <dgm:spPr/>
    </dgm:pt>
    <dgm:pt modelId="{2FBCBBF1-A223-4961-8E33-C8F41FB623F0}" type="pres">
      <dgm:prSet presAssocID="{6571CC64-A4E8-4A45-9A07-DAC58714E3A3}" presName="root2" presStyleCnt="0"/>
      <dgm:spPr/>
    </dgm:pt>
    <dgm:pt modelId="{10C068DB-FF5E-4C72-A5D2-994182A1066D}" type="pres">
      <dgm:prSet presAssocID="{6571CC64-A4E8-4A45-9A07-DAC58714E3A3}" presName="LevelTwoTextNode" presStyleLbl="node3" presStyleIdx="2" presStyleCnt="5">
        <dgm:presLayoutVars>
          <dgm:chPref val="3"/>
        </dgm:presLayoutVars>
      </dgm:prSet>
      <dgm:spPr/>
    </dgm:pt>
    <dgm:pt modelId="{2C178D57-44E2-4973-BCD5-0D6C38754FF5}" type="pres">
      <dgm:prSet presAssocID="{6571CC64-A4E8-4A45-9A07-DAC58714E3A3}" presName="level3hierChild" presStyleCnt="0"/>
      <dgm:spPr/>
    </dgm:pt>
    <dgm:pt modelId="{E322D259-8961-49C9-A187-818776616882}" type="pres">
      <dgm:prSet presAssocID="{398CA4EA-EA10-4E8D-A609-D31CDAC043AE}" presName="conn2-1" presStyleLbl="parChTrans1D4" presStyleIdx="6" presStyleCnt="14"/>
      <dgm:spPr/>
    </dgm:pt>
    <dgm:pt modelId="{1FB09D0A-FAF3-43E3-BE19-86A7A95A3B02}" type="pres">
      <dgm:prSet presAssocID="{398CA4EA-EA10-4E8D-A609-D31CDAC043AE}" presName="connTx" presStyleLbl="parChTrans1D4" presStyleIdx="6" presStyleCnt="14"/>
      <dgm:spPr/>
    </dgm:pt>
    <dgm:pt modelId="{211B636B-93CE-4567-A523-781D53FFEFD8}" type="pres">
      <dgm:prSet presAssocID="{76E14479-4B28-4F05-A999-7F2FD6D4C113}" presName="root2" presStyleCnt="0"/>
      <dgm:spPr/>
    </dgm:pt>
    <dgm:pt modelId="{B4D7415C-BC8F-4F66-93A7-86EB97B364A8}" type="pres">
      <dgm:prSet presAssocID="{76E14479-4B28-4F05-A999-7F2FD6D4C113}" presName="LevelTwoTextNode" presStyleLbl="node4" presStyleIdx="6" presStyleCnt="14">
        <dgm:presLayoutVars>
          <dgm:chPref val="3"/>
        </dgm:presLayoutVars>
      </dgm:prSet>
      <dgm:spPr/>
    </dgm:pt>
    <dgm:pt modelId="{EE439316-6E3D-42F3-9D2E-E28FC5317821}" type="pres">
      <dgm:prSet presAssocID="{76E14479-4B28-4F05-A999-7F2FD6D4C113}" presName="level3hierChild" presStyleCnt="0"/>
      <dgm:spPr/>
    </dgm:pt>
    <dgm:pt modelId="{C96C2ED3-353E-4CD3-A291-AE41E9A66C3C}" type="pres">
      <dgm:prSet presAssocID="{23B26645-6A32-4F7E-9C09-989B70333C90}" presName="conn2-1" presStyleLbl="parChTrans1D4" presStyleIdx="7" presStyleCnt="14"/>
      <dgm:spPr/>
    </dgm:pt>
    <dgm:pt modelId="{6E3DBD13-10DA-4F13-8247-610FAF2FCB40}" type="pres">
      <dgm:prSet presAssocID="{23B26645-6A32-4F7E-9C09-989B70333C90}" presName="connTx" presStyleLbl="parChTrans1D4" presStyleIdx="7" presStyleCnt="14"/>
      <dgm:spPr/>
    </dgm:pt>
    <dgm:pt modelId="{8AA761E7-50F2-466C-A395-FB1C4D254A84}" type="pres">
      <dgm:prSet presAssocID="{D3A6F052-BCF3-4203-A508-86B5B969C8E5}" presName="root2" presStyleCnt="0"/>
      <dgm:spPr/>
    </dgm:pt>
    <dgm:pt modelId="{ED687182-A74A-4B7A-A374-1523428AEE6C}" type="pres">
      <dgm:prSet presAssocID="{D3A6F052-BCF3-4203-A508-86B5B969C8E5}" presName="LevelTwoTextNode" presStyleLbl="node4" presStyleIdx="7" presStyleCnt="14">
        <dgm:presLayoutVars>
          <dgm:chPref val="3"/>
        </dgm:presLayoutVars>
      </dgm:prSet>
      <dgm:spPr/>
    </dgm:pt>
    <dgm:pt modelId="{2D30FF90-E080-4395-9E0E-E82A16E99DE3}" type="pres">
      <dgm:prSet presAssocID="{D3A6F052-BCF3-4203-A508-86B5B969C8E5}" presName="level3hierChild" presStyleCnt="0"/>
      <dgm:spPr/>
    </dgm:pt>
    <dgm:pt modelId="{D3734409-E7F4-498E-B95B-C7AFCD748EA6}" type="pres">
      <dgm:prSet presAssocID="{38D5DDEC-EB67-43E8-90CE-63B3474E3FBF}" presName="conn2-1" presStyleLbl="parChTrans1D4" presStyleIdx="8" presStyleCnt="14"/>
      <dgm:spPr/>
    </dgm:pt>
    <dgm:pt modelId="{C2BB2A98-8371-47B0-BF0F-907046288E5A}" type="pres">
      <dgm:prSet presAssocID="{38D5DDEC-EB67-43E8-90CE-63B3474E3FBF}" presName="connTx" presStyleLbl="parChTrans1D4" presStyleIdx="8" presStyleCnt="14"/>
      <dgm:spPr/>
    </dgm:pt>
    <dgm:pt modelId="{39091AF3-0B18-4523-912B-EC0D7657E919}" type="pres">
      <dgm:prSet presAssocID="{079DA067-0525-4D4F-AADF-BD1A7D1C18EC}" presName="root2" presStyleCnt="0"/>
      <dgm:spPr/>
    </dgm:pt>
    <dgm:pt modelId="{629B2486-42C0-46B5-A235-0F7B311FBAD6}" type="pres">
      <dgm:prSet presAssocID="{079DA067-0525-4D4F-AADF-BD1A7D1C18EC}" presName="LevelTwoTextNode" presStyleLbl="node4" presStyleIdx="8" presStyleCnt="14">
        <dgm:presLayoutVars>
          <dgm:chPref val="3"/>
        </dgm:presLayoutVars>
      </dgm:prSet>
      <dgm:spPr/>
    </dgm:pt>
    <dgm:pt modelId="{0CA8F7A7-D907-49BE-9966-3CB3F1719C35}" type="pres">
      <dgm:prSet presAssocID="{079DA067-0525-4D4F-AADF-BD1A7D1C18EC}" presName="level3hierChild" presStyleCnt="0"/>
      <dgm:spPr/>
    </dgm:pt>
    <dgm:pt modelId="{6A78A5D2-1CFD-4186-B6A1-8F46F565FC2D}" type="pres">
      <dgm:prSet presAssocID="{223CDFE3-5412-4C45-A7E0-BBC2BFDCE732}" presName="conn2-1" presStyleLbl="parChTrans1D3" presStyleIdx="3" presStyleCnt="5"/>
      <dgm:spPr/>
    </dgm:pt>
    <dgm:pt modelId="{DA206290-7E5E-48A3-9F61-2E35CBA5BE32}" type="pres">
      <dgm:prSet presAssocID="{223CDFE3-5412-4C45-A7E0-BBC2BFDCE732}" presName="connTx" presStyleLbl="parChTrans1D3" presStyleIdx="3" presStyleCnt="5"/>
      <dgm:spPr/>
    </dgm:pt>
    <dgm:pt modelId="{1EB8E2CA-A237-4455-B5EB-40719E8F3E51}" type="pres">
      <dgm:prSet presAssocID="{585D35AE-0B54-4135-BE73-BD1D4C227B1D}" presName="root2" presStyleCnt="0"/>
      <dgm:spPr/>
    </dgm:pt>
    <dgm:pt modelId="{9E9465E6-46E9-4284-996F-77F72BE7789A}" type="pres">
      <dgm:prSet presAssocID="{585D35AE-0B54-4135-BE73-BD1D4C227B1D}" presName="LevelTwoTextNode" presStyleLbl="node3" presStyleIdx="3" presStyleCnt="5">
        <dgm:presLayoutVars>
          <dgm:chPref val="3"/>
        </dgm:presLayoutVars>
      </dgm:prSet>
      <dgm:spPr/>
    </dgm:pt>
    <dgm:pt modelId="{7C66CE45-36A6-4E64-966F-8E3427D973B4}" type="pres">
      <dgm:prSet presAssocID="{585D35AE-0B54-4135-BE73-BD1D4C227B1D}" presName="level3hierChild" presStyleCnt="0"/>
      <dgm:spPr/>
    </dgm:pt>
    <dgm:pt modelId="{74D89D7A-8875-4AA4-80A7-051384FAA7C9}" type="pres">
      <dgm:prSet presAssocID="{2184EC39-0CF6-4A0E-9380-735B19249EEB}" presName="conn2-1" presStyleLbl="parChTrans1D4" presStyleIdx="9" presStyleCnt="14"/>
      <dgm:spPr/>
    </dgm:pt>
    <dgm:pt modelId="{EED434F2-21E8-47F8-9075-4C31BD0A8A38}" type="pres">
      <dgm:prSet presAssocID="{2184EC39-0CF6-4A0E-9380-735B19249EEB}" presName="connTx" presStyleLbl="parChTrans1D4" presStyleIdx="9" presStyleCnt="14"/>
      <dgm:spPr/>
    </dgm:pt>
    <dgm:pt modelId="{1FB833DF-D99A-4279-AF56-7EB178BA2721}" type="pres">
      <dgm:prSet presAssocID="{D3FAD3FA-1DCD-4E43-B582-F8D0B1FE0983}" presName="root2" presStyleCnt="0"/>
      <dgm:spPr/>
    </dgm:pt>
    <dgm:pt modelId="{2A46DBC5-39A7-45E8-A0F2-4456F55AE34B}" type="pres">
      <dgm:prSet presAssocID="{D3FAD3FA-1DCD-4E43-B582-F8D0B1FE0983}" presName="LevelTwoTextNode" presStyleLbl="node4" presStyleIdx="9" presStyleCnt="14">
        <dgm:presLayoutVars>
          <dgm:chPref val="3"/>
        </dgm:presLayoutVars>
      </dgm:prSet>
      <dgm:spPr/>
    </dgm:pt>
    <dgm:pt modelId="{5A299BA3-8870-4CD2-AF27-C3CFD23EC68F}" type="pres">
      <dgm:prSet presAssocID="{D3FAD3FA-1DCD-4E43-B582-F8D0B1FE0983}" presName="level3hierChild" presStyleCnt="0"/>
      <dgm:spPr/>
    </dgm:pt>
    <dgm:pt modelId="{24B29E0C-B1CC-4ED0-90A3-554DDB1042B3}" type="pres">
      <dgm:prSet presAssocID="{AAB3B273-C6C9-4BA0-991F-75D08D29C94F}" presName="conn2-1" presStyleLbl="parChTrans1D4" presStyleIdx="10" presStyleCnt="14"/>
      <dgm:spPr/>
    </dgm:pt>
    <dgm:pt modelId="{4E05CF1A-0C69-4B42-9486-B60F9E4EF249}" type="pres">
      <dgm:prSet presAssocID="{AAB3B273-C6C9-4BA0-991F-75D08D29C94F}" presName="connTx" presStyleLbl="parChTrans1D4" presStyleIdx="10" presStyleCnt="14"/>
      <dgm:spPr/>
    </dgm:pt>
    <dgm:pt modelId="{13C9D9B1-19E5-4DE5-8221-1E270350DBA0}" type="pres">
      <dgm:prSet presAssocID="{FBAF187B-7D41-4FDB-9EAC-010ABAF9BCB2}" presName="root2" presStyleCnt="0"/>
      <dgm:spPr/>
    </dgm:pt>
    <dgm:pt modelId="{BF31E31A-5797-4108-986F-9669F796AB0D}" type="pres">
      <dgm:prSet presAssocID="{FBAF187B-7D41-4FDB-9EAC-010ABAF9BCB2}" presName="LevelTwoTextNode" presStyleLbl="node4" presStyleIdx="10" presStyleCnt="14">
        <dgm:presLayoutVars>
          <dgm:chPref val="3"/>
        </dgm:presLayoutVars>
      </dgm:prSet>
      <dgm:spPr/>
    </dgm:pt>
    <dgm:pt modelId="{B91089AC-B599-406C-BB12-E0A16D3B6267}" type="pres">
      <dgm:prSet presAssocID="{FBAF187B-7D41-4FDB-9EAC-010ABAF9BCB2}" presName="level3hierChild" presStyleCnt="0"/>
      <dgm:spPr/>
    </dgm:pt>
    <dgm:pt modelId="{C52B6E51-72F3-46ED-9CDE-16CDD0A2C58B}" type="pres">
      <dgm:prSet presAssocID="{3C690955-14BE-4021-A0FD-4645DBC8160C}" presName="conn2-1" presStyleLbl="parChTrans1D3" presStyleIdx="4" presStyleCnt="5"/>
      <dgm:spPr/>
    </dgm:pt>
    <dgm:pt modelId="{2687DB87-4BAF-4202-AFAF-984EB02D6B15}" type="pres">
      <dgm:prSet presAssocID="{3C690955-14BE-4021-A0FD-4645DBC8160C}" presName="connTx" presStyleLbl="parChTrans1D3" presStyleIdx="4" presStyleCnt="5"/>
      <dgm:spPr/>
    </dgm:pt>
    <dgm:pt modelId="{9779D35F-1C9D-4F1A-93B3-701C7D0C39B8}" type="pres">
      <dgm:prSet presAssocID="{FFA10081-5679-48D2-A7C0-A94BB7068052}" presName="root2" presStyleCnt="0"/>
      <dgm:spPr/>
    </dgm:pt>
    <dgm:pt modelId="{CD1BA9F1-6074-4499-8B44-D6F992687AF6}" type="pres">
      <dgm:prSet presAssocID="{FFA10081-5679-48D2-A7C0-A94BB7068052}" presName="LevelTwoTextNode" presStyleLbl="node3" presStyleIdx="4" presStyleCnt="5">
        <dgm:presLayoutVars>
          <dgm:chPref val="3"/>
        </dgm:presLayoutVars>
      </dgm:prSet>
      <dgm:spPr/>
    </dgm:pt>
    <dgm:pt modelId="{C8555D80-3736-4127-907F-E36A94E78999}" type="pres">
      <dgm:prSet presAssocID="{FFA10081-5679-48D2-A7C0-A94BB7068052}" presName="level3hierChild" presStyleCnt="0"/>
      <dgm:spPr/>
    </dgm:pt>
    <dgm:pt modelId="{125F31F7-3028-40C8-9741-E888752F7AB8}" type="pres">
      <dgm:prSet presAssocID="{646AAC1E-D211-4387-AC6B-601BE7A088A2}" presName="conn2-1" presStyleLbl="parChTrans1D4" presStyleIdx="11" presStyleCnt="14"/>
      <dgm:spPr/>
    </dgm:pt>
    <dgm:pt modelId="{F75A107A-D253-41F4-866D-07E657B80C9C}" type="pres">
      <dgm:prSet presAssocID="{646AAC1E-D211-4387-AC6B-601BE7A088A2}" presName="connTx" presStyleLbl="parChTrans1D4" presStyleIdx="11" presStyleCnt="14"/>
      <dgm:spPr/>
    </dgm:pt>
    <dgm:pt modelId="{2406BC21-1A38-47F0-AA38-30FB3C249024}" type="pres">
      <dgm:prSet presAssocID="{57DF13CB-F029-4746-8EF6-E4CE1DAD460D}" presName="root2" presStyleCnt="0"/>
      <dgm:spPr/>
    </dgm:pt>
    <dgm:pt modelId="{2BF49F52-1E68-441D-BE94-4C083F1631AF}" type="pres">
      <dgm:prSet presAssocID="{57DF13CB-F029-4746-8EF6-E4CE1DAD460D}" presName="LevelTwoTextNode" presStyleLbl="node4" presStyleIdx="11" presStyleCnt="14">
        <dgm:presLayoutVars>
          <dgm:chPref val="3"/>
        </dgm:presLayoutVars>
      </dgm:prSet>
      <dgm:spPr/>
    </dgm:pt>
    <dgm:pt modelId="{82F059B4-611D-4A95-8F58-F80FF3F28C0B}" type="pres">
      <dgm:prSet presAssocID="{57DF13CB-F029-4746-8EF6-E4CE1DAD460D}" presName="level3hierChild" presStyleCnt="0"/>
      <dgm:spPr/>
    </dgm:pt>
    <dgm:pt modelId="{4511FF80-8B6F-4FF4-AF24-0FF1DB7B7E06}" type="pres">
      <dgm:prSet presAssocID="{0926CEFE-A773-4F27-B3CF-1C66D65EDBD6}" presName="conn2-1" presStyleLbl="parChTrans1D4" presStyleIdx="12" presStyleCnt="14"/>
      <dgm:spPr/>
    </dgm:pt>
    <dgm:pt modelId="{1E220158-4014-401D-A322-A47A2CE07627}" type="pres">
      <dgm:prSet presAssocID="{0926CEFE-A773-4F27-B3CF-1C66D65EDBD6}" presName="connTx" presStyleLbl="parChTrans1D4" presStyleIdx="12" presStyleCnt="14"/>
      <dgm:spPr/>
    </dgm:pt>
    <dgm:pt modelId="{C39E6142-2427-43BB-B178-D5C1684AF9DE}" type="pres">
      <dgm:prSet presAssocID="{630D6B3E-9573-4B7A-A4E6-2F1EF99A4828}" presName="root2" presStyleCnt="0"/>
      <dgm:spPr/>
    </dgm:pt>
    <dgm:pt modelId="{9B97487F-BA0C-441E-BEAC-0E6D15027F8E}" type="pres">
      <dgm:prSet presAssocID="{630D6B3E-9573-4B7A-A4E6-2F1EF99A4828}" presName="LevelTwoTextNode" presStyleLbl="node4" presStyleIdx="12" presStyleCnt="14">
        <dgm:presLayoutVars>
          <dgm:chPref val="3"/>
        </dgm:presLayoutVars>
      </dgm:prSet>
      <dgm:spPr/>
    </dgm:pt>
    <dgm:pt modelId="{5A1C7B15-D3B9-447F-98D2-AA6E87E621E4}" type="pres">
      <dgm:prSet presAssocID="{630D6B3E-9573-4B7A-A4E6-2F1EF99A4828}" presName="level3hierChild" presStyleCnt="0"/>
      <dgm:spPr/>
    </dgm:pt>
    <dgm:pt modelId="{E05F2F25-9FB6-4860-9F7C-981F46F857FB}" type="pres">
      <dgm:prSet presAssocID="{62D48FF6-A9F8-4FF7-B604-34E338282579}" presName="conn2-1" presStyleLbl="parChTrans1D4" presStyleIdx="13" presStyleCnt="14"/>
      <dgm:spPr/>
    </dgm:pt>
    <dgm:pt modelId="{81752B36-C81B-4770-82ED-5601466CE01A}" type="pres">
      <dgm:prSet presAssocID="{62D48FF6-A9F8-4FF7-B604-34E338282579}" presName="connTx" presStyleLbl="parChTrans1D4" presStyleIdx="13" presStyleCnt="14"/>
      <dgm:spPr/>
    </dgm:pt>
    <dgm:pt modelId="{126F4934-82DD-4A5D-B87E-F2FB460B5D9F}" type="pres">
      <dgm:prSet presAssocID="{F67715A4-364E-4E43-9674-C10505377BE7}" presName="root2" presStyleCnt="0"/>
      <dgm:spPr/>
    </dgm:pt>
    <dgm:pt modelId="{234B3447-3175-405A-8D28-0B219B84C12A}" type="pres">
      <dgm:prSet presAssocID="{F67715A4-364E-4E43-9674-C10505377BE7}" presName="LevelTwoTextNode" presStyleLbl="node4" presStyleIdx="13" presStyleCnt="14">
        <dgm:presLayoutVars>
          <dgm:chPref val="3"/>
        </dgm:presLayoutVars>
      </dgm:prSet>
      <dgm:spPr/>
    </dgm:pt>
    <dgm:pt modelId="{583328C5-9592-44E1-BD6B-927A2911D944}" type="pres">
      <dgm:prSet presAssocID="{F67715A4-364E-4E43-9674-C10505377BE7}" presName="level3hierChild" presStyleCnt="0"/>
      <dgm:spPr/>
    </dgm:pt>
  </dgm:ptLst>
  <dgm:cxnLst>
    <dgm:cxn modelId="{63C15407-B05C-4721-A682-27AC6A0BF188}" type="presOf" srcId="{23B26645-6A32-4F7E-9C09-989B70333C90}" destId="{6E3DBD13-10DA-4F13-8247-610FAF2FCB40}" srcOrd="1" destOrd="0" presId="urn:microsoft.com/office/officeart/2008/layout/HorizontalMultiLevelHierarchy"/>
    <dgm:cxn modelId="{066EA611-9F19-4B17-AD00-2359B868157F}" type="presOf" srcId="{206F9CE9-13E2-4EC2-94E0-B008962F0976}" destId="{BB93B744-4FF1-4019-8844-61411129387E}" srcOrd="0" destOrd="0" presId="urn:microsoft.com/office/officeart/2008/layout/HorizontalMultiLevelHierarchy"/>
    <dgm:cxn modelId="{DE010312-F681-4E13-B832-BC284C2C56A1}" type="presOf" srcId="{398CA4EA-EA10-4E8D-A609-D31CDAC043AE}" destId="{1FB09D0A-FAF3-43E3-BE19-86A7A95A3B02}" srcOrd="1" destOrd="0" presId="urn:microsoft.com/office/officeart/2008/layout/HorizontalMultiLevelHierarchy"/>
    <dgm:cxn modelId="{5F5B2E17-BC2D-4634-8EEB-9D4BEE09E826}" type="presOf" srcId="{398CA4EA-EA10-4E8D-A609-D31CDAC043AE}" destId="{E322D259-8961-49C9-A187-818776616882}" srcOrd="0" destOrd="0" presId="urn:microsoft.com/office/officeart/2008/layout/HorizontalMultiLevelHierarchy"/>
    <dgm:cxn modelId="{BC64A61E-FE51-4B37-B7AD-8F25DC3EE730}" type="presOf" srcId="{630D6B3E-9573-4B7A-A4E6-2F1EF99A4828}" destId="{9B97487F-BA0C-441E-BEAC-0E6D15027F8E}" srcOrd="0" destOrd="0" presId="urn:microsoft.com/office/officeart/2008/layout/HorizontalMultiLevelHierarchy"/>
    <dgm:cxn modelId="{A3F9EE1E-D072-43AE-A35C-AA04760E4FBC}" srcId="{FA0A3850-DDD6-4E05-AC22-C5315E7B6D83}" destId="{07271D4B-4E49-4A5F-94E4-13DFEBED5325}" srcOrd="0" destOrd="0" parTransId="{5E6116C8-22F8-422F-A2A1-966D7DC43BA1}" sibTransId="{38945293-7E3B-4ACD-91D1-069018DAAFCF}"/>
    <dgm:cxn modelId="{1A264521-A007-4A59-8440-17902CF8444E}" srcId="{07271D4B-4E49-4A5F-94E4-13DFEBED5325}" destId="{31AD39D8-B4E3-4F30-875F-A5F23A23E45C}" srcOrd="0" destOrd="0" parTransId="{1022D9F5-C693-414A-A1FF-94F60CD14405}" sibTransId="{1B29EDD3-B518-4A8A-AFE3-F2F8658DDB51}"/>
    <dgm:cxn modelId="{317F8025-389A-43E2-83E9-C3A9813C88FE}" type="presOf" srcId="{079DA067-0525-4D4F-AADF-BD1A7D1C18EC}" destId="{629B2486-42C0-46B5-A235-0F7B311FBAD6}" srcOrd="0" destOrd="0" presId="urn:microsoft.com/office/officeart/2008/layout/HorizontalMultiLevelHierarchy"/>
    <dgm:cxn modelId="{E9629829-4010-4535-A4A3-0A8871C67BFB}" type="presOf" srcId="{FFA10081-5679-48D2-A7C0-A94BB7068052}" destId="{CD1BA9F1-6074-4499-8B44-D6F992687AF6}" srcOrd="0" destOrd="0" presId="urn:microsoft.com/office/officeart/2008/layout/HorizontalMultiLevelHierarchy"/>
    <dgm:cxn modelId="{3CF53C2A-7720-4D1A-87D9-03456AACF790}" srcId="{FFA10081-5679-48D2-A7C0-A94BB7068052}" destId="{630D6B3E-9573-4B7A-A4E6-2F1EF99A4828}" srcOrd="1" destOrd="0" parTransId="{0926CEFE-A773-4F27-B3CF-1C66D65EDBD6}" sibTransId="{6BAED8C2-1611-4F3A-9ABE-D4B7D67CD261}"/>
    <dgm:cxn modelId="{56BBFE2A-8480-4F6C-AA51-FDFAA04D12F1}" type="presOf" srcId="{16B41303-F14C-4315-92CB-B4FA4889F507}" destId="{065EB768-F9DF-4003-8942-0B332514EF57}" srcOrd="0" destOrd="0" presId="urn:microsoft.com/office/officeart/2008/layout/HorizontalMultiLevelHierarchy"/>
    <dgm:cxn modelId="{2992E42D-BBB0-4B55-98D9-A97FD513D2C3}" type="presOf" srcId="{5B58AE95-67DB-4D06-9A34-44D2A7202669}" destId="{75526732-2A57-4046-8A10-B41AE9C21D60}" srcOrd="0" destOrd="0" presId="urn:microsoft.com/office/officeart/2008/layout/HorizontalMultiLevelHierarchy"/>
    <dgm:cxn modelId="{6AD64C30-0E47-447F-BE5E-87B905C947FD}" type="presOf" srcId="{D2A4C8D8-AE2E-4440-A653-BC98BBBB3A7F}" destId="{446E0CE5-DB82-4D94-AC62-A9B019E1AE16}" srcOrd="1" destOrd="0" presId="urn:microsoft.com/office/officeart/2008/layout/HorizontalMultiLevelHierarchy"/>
    <dgm:cxn modelId="{3829093D-3FB2-4911-96E0-D3B1656540DD}" type="presOf" srcId="{6571CC64-A4E8-4A45-9A07-DAC58714E3A3}" destId="{10C068DB-FF5E-4C72-A5D2-994182A1066D}" srcOrd="0" destOrd="0" presId="urn:microsoft.com/office/officeart/2008/layout/HorizontalMultiLevelHierarchy"/>
    <dgm:cxn modelId="{78B14E3D-2CA8-4EEF-A6D1-C12235311926}" srcId="{6571CC64-A4E8-4A45-9A07-DAC58714E3A3}" destId="{D3A6F052-BCF3-4203-A508-86B5B969C8E5}" srcOrd="1" destOrd="0" parTransId="{23B26645-6A32-4F7E-9C09-989B70333C90}" sibTransId="{8636977D-0A2B-4CD6-BD6C-82C0DD2F4260}"/>
    <dgm:cxn modelId="{E4363A40-1A2C-40A3-A9F9-7D6661DB56A9}" type="presOf" srcId="{62D48FF6-A9F8-4FF7-B604-34E338282579}" destId="{E05F2F25-9FB6-4860-9F7C-981F46F857FB}" srcOrd="0" destOrd="0" presId="urn:microsoft.com/office/officeart/2008/layout/HorizontalMultiLevelHierarchy"/>
    <dgm:cxn modelId="{7B616C40-CB5E-49BD-BE99-F45C98318A07}" srcId="{FFA10081-5679-48D2-A7C0-A94BB7068052}" destId="{57DF13CB-F029-4746-8EF6-E4CE1DAD460D}" srcOrd="0" destOrd="0" parTransId="{646AAC1E-D211-4387-AC6B-601BE7A088A2}" sibTransId="{FC927581-D996-49E2-8097-0EE765A553CD}"/>
    <dgm:cxn modelId="{8C81695B-CCB7-47A0-AF61-DDECCCE07938}" srcId="{6571CC64-A4E8-4A45-9A07-DAC58714E3A3}" destId="{76E14479-4B28-4F05-A999-7F2FD6D4C113}" srcOrd="0" destOrd="0" parTransId="{398CA4EA-EA10-4E8D-A609-D31CDAC043AE}" sibTransId="{A27577FA-6A1D-4C8E-A983-42A6A6473E6E}"/>
    <dgm:cxn modelId="{2318DB5B-A476-4FFF-B607-48C2CDE67A2A}" srcId="{B4BFF85B-054D-4B57-A37E-B27E54E256D5}" destId="{6571CC64-A4E8-4A45-9A07-DAC58714E3A3}" srcOrd="0" destOrd="0" parTransId="{7299F785-CE20-4EC3-9D5A-C425DF237884}" sibTransId="{FE7CB115-AE91-45FB-8DC4-6BABB35869AE}"/>
    <dgm:cxn modelId="{C921805C-02E6-4986-A621-01287BFEBCFB}" type="presOf" srcId="{585D35AE-0B54-4135-BE73-BD1D4C227B1D}" destId="{9E9465E6-46E9-4284-996F-77F72BE7789A}" srcOrd="0" destOrd="0" presId="urn:microsoft.com/office/officeart/2008/layout/HorizontalMultiLevelHierarchy"/>
    <dgm:cxn modelId="{71E7975F-8C5A-4B04-83CE-BC3A8DC3D936}" type="presOf" srcId="{223CDFE3-5412-4C45-A7E0-BBC2BFDCE732}" destId="{6A78A5D2-1CFD-4186-B6A1-8F46F565FC2D}" srcOrd="0" destOrd="0" presId="urn:microsoft.com/office/officeart/2008/layout/HorizontalMultiLevelHierarchy"/>
    <dgm:cxn modelId="{10DBD560-C6C9-4333-A1EA-E83FED8FDC4F}" srcId="{2488E1AD-0331-4AB2-8451-94F40D2685B6}" destId="{738BB7C1-5FE9-44A5-9F77-71CE1D5F7638}" srcOrd="0" destOrd="0" parTransId="{16B41303-F14C-4315-92CB-B4FA4889F507}" sibTransId="{8DAB78CA-4AC3-45EE-BBF6-F60B557157E3}"/>
    <dgm:cxn modelId="{5A676861-8978-4526-81D2-B0A03F5896AC}" type="presOf" srcId="{FBAF187B-7D41-4FDB-9EAC-010ABAF9BCB2}" destId="{BF31E31A-5797-4108-986F-9669F796AB0D}" srcOrd="0" destOrd="0" presId="urn:microsoft.com/office/officeart/2008/layout/HorizontalMultiLevelHierarchy"/>
    <dgm:cxn modelId="{91840A43-2A86-497A-B269-174225297DD3}" type="presOf" srcId="{38D5DDEC-EB67-43E8-90CE-63B3474E3FBF}" destId="{C2BB2A98-8371-47B0-BF0F-907046288E5A}" srcOrd="1" destOrd="0" presId="urn:microsoft.com/office/officeart/2008/layout/HorizontalMultiLevelHierarchy"/>
    <dgm:cxn modelId="{4E1D4C45-7F0E-440F-84F1-EEDDABC00872}" type="presOf" srcId="{F84248E8-3A37-4887-ACF7-B2ED53A5980D}" destId="{2532F158-7492-42F5-85DA-E06186B90329}" srcOrd="0" destOrd="0" presId="urn:microsoft.com/office/officeart/2008/layout/HorizontalMultiLevelHierarchy"/>
    <dgm:cxn modelId="{6D7E8B46-4654-4503-A808-8A69BE7570EA}" type="presOf" srcId="{0926CEFE-A773-4F27-B3CF-1C66D65EDBD6}" destId="{4511FF80-8B6F-4FF4-AF24-0FF1DB7B7E06}" srcOrd="0" destOrd="0" presId="urn:microsoft.com/office/officeart/2008/layout/HorizontalMultiLevelHierarchy"/>
    <dgm:cxn modelId="{4D4DEC66-E60B-4372-A9CE-B215DE3688F9}" type="presOf" srcId="{D3A6F052-BCF3-4203-A508-86B5B969C8E5}" destId="{ED687182-A74A-4B7A-A374-1523428AEE6C}" srcOrd="0" destOrd="0" presId="urn:microsoft.com/office/officeart/2008/layout/HorizontalMultiLevelHierarchy"/>
    <dgm:cxn modelId="{4DCEC267-2FCA-4BB8-839F-50E9A0E3A0EC}" srcId="{40E65516-D0D6-4A35-9E80-3FE77F35307F}" destId="{D7BCC099-943D-4D07-B133-55B5EC09A3DA}" srcOrd="2" destOrd="0" parTransId="{677B6F36-85F9-4159-96EB-3F573215BDD7}" sibTransId="{33C931A9-AAB4-4FEA-B27F-86DB0B297B96}"/>
    <dgm:cxn modelId="{9AD7C667-170E-4420-8CE9-402F4858CAE6}" type="presOf" srcId="{07271D4B-4E49-4A5F-94E4-13DFEBED5325}" destId="{736A4459-48F4-43C7-AC6F-2763F172F301}" srcOrd="0" destOrd="0" presId="urn:microsoft.com/office/officeart/2008/layout/HorizontalMultiLevelHierarchy"/>
    <dgm:cxn modelId="{223B2768-6539-4E5A-8335-100B8D347389}" srcId="{40E65516-D0D6-4A35-9E80-3FE77F35307F}" destId="{BA90A314-2203-4135-833E-E5E37347E371}" srcOrd="1" destOrd="0" parTransId="{CF684C31-91A1-4347-BAF9-B4113ED67CAE}" sibTransId="{A8C0D7EF-B2CC-4916-86E8-CA86E49A5676}"/>
    <dgm:cxn modelId="{FC5C8148-E73A-4E77-AF27-DD99E3FCF1B7}" type="presOf" srcId="{31AD39D8-B4E3-4F30-875F-A5F23A23E45C}" destId="{3C114A06-9903-4052-914B-9D033F4376C3}" srcOrd="0" destOrd="0" presId="urn:microsoft.com/office/officeart/2008/layout/HorizontalMultiLevelHierarchy"/>
    <dgm:cxn modelId="{22F11E49-DE3D-4134-8FBA-380610EF76A3}" type="presOf" srcId="{CF684C31-91A1-4347-BAF9-B4113ED67CAE}" destId="{FB476851-9F80-481E-A5AD-B4852F0AB473}" srcOrd="1" destOrd="0" presId="urn:microsoft.com/office/officeart/2008/layout/HorizontalMultiLevelHierarchy"/>
    <dgm:cxn modelId="{5469A94D-FC8C-48DC-8BBC-DEF17ABA1094}" srcId="{2488E1AD-0331-4AB2-8451-94F40D2685B6}" destId="{F84248E8-3A37-4887-ACF7-B2ED53A5980D}" srcOrd="2" destOrd="0" parTransId="{206F9CE9-13E2-4EC2-94E0-B008962F0976}" sibTransId="{E7FDCBC0-F68E-4C06-A6AE-40359D6F141D}"/>
    <dgm:cxn modelId="{E7FEEC70-37D8-4646-82FD-222BF409647B}" type="presOf" srcId="{677B6F36-85F9-4159-96EB-3F573215BDD7}" destId="{1956717C-33A3-4DE5-A2BA-415700CD2B8A}" srcOrd="0" destOrd="0" presId="urn:microsoft.com/office/officeart/2008/layout/HorizontalMultiLevelHierarchy"/>
    <dgm:cxn modelId="{DF6AFA51-9662-42C4-B932-2BF5797E35AA}" type="presOf" srcId="{D2A4C8D8-AE2E-4440-A653-BC98BBBB3A7F}" destId="{E6957472-7507-4B7E-8180-75D4EA3C0F24}" srcOrd="0" destOrd="0" presId="urn:microsoft.com/office/officeart/2008/layout/HorizontalMultiLevelHierarchy"/>
    <dgm:cxn modelId="{BBB95C52-7C07-4BFE-85B6-B409779B0467}" type="presOf" srcId="{223CDFE3-5412-4C45-A7E0-BBC2BFDCE732}" destId="{DA206290-7E5E-48A3-9F61-2E35CBA5BE32}" srcOrd="1" destOrd="0" presId="urn:microsoft.com/office/officeart/2008/layout/HorizontalMultiLevelHierarchy"/>
    <dgm:cxn modelId="{4E689572-6F04-4F3D-AD22-47178007BB38}" type="presOf" srcId="{85F1D7A9-B3F8-4FF5-8679-437D26BD4B39}" destId="{0BAF045D-1DCB-461F-9D98-6FC7C1007C6D}" srcOrd="1" destOrd="0" presId="urn:microsoft.com/office/officeart/2008/layout/HorizontalMultiLevelHierarchy"/>
    <dgm:cxn modelId="{0BBACB75-738A-49D0-9956-77FFB0E62D78}" type="presOf" srcId="{6F67B01C-2D9C-4F70-8F16-E886D8A8889B}" destId="{AA634246-0E59-4F1C-A114-0E6A66A7F4DF}" srcOrd="0" destOrd="0" presId="urn:microsoft.com/office/officeart/2008/layout/HorizontalMultiLevelHierarchy"/>
    <dgm:cxn modelId="{14E9D675-CDA5-45CD-B032-261E2997D323}" srcId="{FFA10081-5679-48D2-A7C0-A94BB7068052}" destId="{F67715A4-364E-4E43-9674-C10505377BE7}" srcOrd="2" destOrd="0" parTransId="{62D48FF6-A9F8-4FF7-B604-34E338282579}" sibTransId="{C59572B6-FBA3-4FA9-BA8A-2B084EFB9356}"/>
    <dgm:cxn modelId="{4811E657-CE2C-4587-8787-E08A6E2ED35A}" type="presOf" srcId="{76E14479-4B28-4F05-A999-7F2FD6D4C113}" destId="{B4D7415C-BC8F-4F66-93A7-86EB97B364A8}" srcOrd="0" destOrd="0" presId="urn:microsoft.com/office/officeart/2008/layout/HorizontalMultiLevelHierarchy"/>
    <dgm:cxn modelId="{7C07D95A-4F7D-4F52-B87F-A8608123D55F}" type="presOf" srcId="{B4BFF85B-054D-4B57-A37E-B27E54E256D5}" destId="{6642B499-0DA2-4AA7-A458-73A911D23ED9}" srcOrd="0" destOrd="0" presId="urn:microsoft.com/office/officeart/2008/layout/HorizontalMultiLevelHierarchy"/>
    <dgm:cxn modelId="{CAEADD80-542A-4E3F-9A28-4CA2707F7718}" type="presOf" srcId="{38D5DDEC-EB67-43E8-90CE-63B3474E3FBF}" destId="{D3734409-E7F4-498E-B95B-C7AFCD748EA6}" srcOrd="0" destOrd="0" presId="urn:microsoft.com/office/officeart/2008/layout/HorizontalMultiLevelHierarchy"/>
    <dgm:cxn modelId="{33912F84-6794-4667-98AD-927A568B1504}" srcId="{07271D4B-4E49-4A5F-94E4-13DFEBED5325}" destId="{B4BFF85B-054D-4B57-A37E-B27E54E256D5}" srcOrd="1" destOrd="0" parTransId="{5B58AE95-67DB-4D06-9A34-44D2A7202669}" sibTransId="{1B0EC7C9-C1A5-4D0D-B97C-C4636C512923}"/>
    <dgm:cxn modelId="{238FE285-8573-4004-B3BA-B3ACDA7C7DCA}" type="presOf" srcId="{FA0A3850-DDD6-4E05-AC22-C5315E7B6D83}" destId="{296FC7EF-F951-4181-9BC3-E2781F689D58}" srcOrd="0" destOrd="0" presId="urn:microsoft.com/office/officeart/2008/layout/HorizontalMultiLevelHierarchy"/>
    <dgm:cxn modelId="{3A28A787-A750-4D02-879F-29603BE73256}" type="presOf" srcId="{646AAC1E-D211-4387-AC6B-601BE7A088A2}" destId="{125F31F7-3028-40C8-9741-E888752F7AB8}" srcOrd="0" destOrd="0" presId="urn:microsoft.com/office/officeart/2008/layout/HorizontalMultiLevelHierarchy"/>
    <dgm:cxn modelId="{DC5C448B-87AC-4B7F-9271-962C46BDC6A1}" type="presOf" srcId="{3C690955-14BE-4021-A0FD-4645DBC8160C}" destId="{C52B6E51-72F3-46ED-9CDE-16CDD0A2C58B}" srcOrd="0" destOrd="0" presId="urn:microsoft.com/office/officeart/2008/layout/HorizontalMultiLevelHierarchy"/>
    <dgm:cxn modelId="{F096258F-4CCA-46F1-B1DC-91508BA350B5}" type="presOf" srcId="{23B26645-6A32-4F7E-9C09-989B70333C90}" destId="{C96C2ED3-353E-4CD3-A291-AE41E9A66C3C}" srcOrd="0" destOrd="0" presId="urn:microsoft.com/office/officeart/2008/layout/HorizontalMultiLevelHierarchy"/>
    <dgm:cxn modelId="{D03E4E90-47B3-4250-8943-F4AAE65A294C}" type="presOf" srcId="{1022D9F5-C693-414A-A1FF-94F60CD14405}" destId="{41ED40C7-7088-4CB1-B68F-7A3566CE9EAA}" srcOrd="0" destOrd="0" presId="urn:microsoft.com/office/officeart/2008/layout/HorizontalMultiLevelHierarchy"/>
    <dgm:cxn modelId="{5DBE1891-5BBB-4031-8198-7056052971B9}" type="presOf" srcId="{3C690955-14BE-4021-A0FD-4645DBC8160C}" destId="{2687DB87-4BAF-4202-AFAF-984EB02D6B15}" srcOrd="1" destOrd="0" presId="urn:microsoft.com/office/officeart/2008/layout/HorizontalMultiLevelHierarchy"/>
    <dgm:cxn modelId="{A4F92C92-B1D4-455C-99F7-D71468DFDE52}" type="presOf" srcId="{2488E1AD-0331-4AB2-8451-94F40D2685B6}" destId="{4F9B5E3C-410A-43C8-82F7-EE89ABE57240}" srcOrd="0" destOrd="0" presId="urn:microsoft.com/office/officeart/2008/layout/HorizontalMultiLevelHierarchy"/>
    <dgm:cxn modelId="{8B923097-A662-429B-893B-C9F46F752973}" type="presOf" srcId="{0926CEFE-A773-4F27-B3CF-1C66D65EDBD6}" destId="{1E220158-4014-401D-A322-A47A2CE07627}" srcOrd="1" destOrd="0" presId="urn:microsoft.com/office/officeart/2008/layout/HorizontalMultiLevelHierarchy"/>
    <dgm:cxn modelId="{301CEF97-643B-43F0-A8AC-77EC2939680C}" type="presOf" srcId="{7299F785-CE20-4EC3-9D5A-C425DF237884}" destId="{8FA67CEB-2B82-4532-8C8A-684C14B8CE29}" srcOrd="1" destOrd="0" presId="urn:microsoft.com/office/officeart/2008/layout/HorizontalMultiLevelHierarchy"/>
    <dgm:cxn modelId="{FEBC0199-0F0C-4948-9585-BEEFB9949C50}" type="presOf" srcId="{C1EC38C9-A507-4884-94BC-937829199660}" destId="{B587565F-C1B9-4D55-8544-BB54C6867013}" srcOrd="1" destOrd="0" presId="urn:microsoft.com/office/officeart/2008/layout/HorizontalMultiLevelHierarchy"/>
    <dgm:cxn modelId="{41849699-3E39-4D59-944A-1A84B719C68F}" srcId="{31AD39D8-B4E3-4F30-875F-A5F23A23E45C}" destId="{2488E1AD-0331-4AB2-8451-94F40D2685B6}" srcOrd="0" destOrd="0" parTransId="{D2A4C8D8-AE2E-4440-A653-BC98BBBB3A7F}" sibTransId="{04A41181-813A-4131-962B-FF1134B96664}"/>
    <dgm:cxn modelId="{8A45569F-9CC5-4070-880A-7CFCBD0E04AA}" type="presOf" srcId="{D7BCC099-943D-4D07-B133-55B5EC09A3DA}" destId="{4103CA08-A249-4036-B89F-176CE0B3F742}" srcOrd="0" destOrd="0" presId="urn:microsoft.com/office/officeart/2008/layout/HorizontalMultiLevelHierarchy"/>
    <dgm:cxn modelId="{1CC851A1-9AA9-4E36-A06D-65E0607AE6F7}" type="presOf" srcId="{D3FAD3FA-1DCD-4E43-B582-F8D0B1FE0983}" destId="{2A46DBC5-39A7-45E8-A0F2-4456F55AE34B}" srcOrd="0" destOrd="0" presId="urn:microsoft.com/office/officeart/2008/layout/HorizontalMultiLevelHierarchy"/>
    <dgm:cxn modelId="{7CECE5AD-59A6-41DC-BA2E-6C0C3FBF49D8}" srcId="{6571CC64-A4E8-4A45-9A07-DAC58714E3A3}" destId="{079DA067-0525-4D4F-AADF-BD1A7D1C18EC}" srcOrd="2" destOrd="0" parTransId="{38D5DDEC-EB67-43E8-90CE-63B3474E3FBF}" sibTransId="{048D1F64-11BF-47BF-9E4B-D7D2EA2470FC}"/>
    <dgm:cxn modelId="{494676B1-5421-4F1F-8737-B73773CA195A}" type="presOf" srcId="{62D48FF6-A9F8-4FF7-B604-34E338282579}" destId="{81752B36-C81B-4770-82ED-5601466CE01A}" srcOrd="1" destOrd="0" presId="urn:microsoft.com/office/officeart/2008/layout/HorizontalMultiLevelHierarchy"/>
    <dgm:cxn modelId="{D7EFF6B2-F08F-4646-88D4-4D72B9FCD4B0}" srcId="{2488E1AD-0331-4AB2-8451-94F40D2685B6}" destId="{24D1B95A-2301-4700-870E-C290E3FF5C65}" srcOrd="1" destOrd="0" parTransId="{DC169DC1-00A2-471C-85EF-F366AFF0D089}" sibTransId="{340C53D1-1593-4FE2-8063-279ECB6A3708}"/>
    <dgm:cxn modelId="{7E5682B8-BA7D-49CD-AC74-5514B40C84B4}" srcId="{B4BFF85B-054D-4B57-A37E-B27E54E256D5}" destId="{585D35AE-0B54-4135-BE73-BD1D4C227B1D}" srcOrd="1" destOrd="0" parTransId="{223CDFE3-5412-4C45-A7E0-BBC2BFDCE732}" sibTransId="{A62B06AC-EFDB-463F-9A1D-15912DD0E7A9}"/>
    <dgm:cxn modelId="{DA3251BB-6F03-4CCB-A7CC-BBCE6334B1D9}" srcId="{31AD39D8-B4E3-4F30-875F-A5F23A23E45C}" destId="{40E65516-D0D6-4A35-9E80-3FE77F35307F}" srcOrd="1" destOrd="0" parTransId="{C1EC38C9-A507-4884-94BC-937829199660}" sibTransId="{E6E40FCC-5A5C-4B5A-B456-468BB5A68287}"/>
    <dgm:cxn modelId="{19E56CBD-2793-4630-B294-F59096B65FAF}" type="presOf" srcId="{AAB3B273-C6C9-4BA0-991F-75D08D29C94F}" destId="{24B29E0C-B1CC-4ED0-90A3-554DDB1042B3}" srcOrd="0" destOrd="0" presId="urn:microsoft.com/office/officeart/2008/layout/HorizontalMultiLevelHierarchy"/>
    <dgm:cxn modelId="{F439B2C1-78DC-41A9-A63A-3D29920BBF05}" type="presOf" srcId="{DC169DC1-00A2-471C-85EF-F366AFF0D089}" destId="{884BE01B-AE28-4FFF-AC33-D87DC625B08A}" srcOrd="1" destOrd="0" presId="urn:microsoft.com/office/officeart/2008/layout/HorizontalMultiLevelHierarchy"/>
    <dgm:cxn modelId="{CC790CC5-D8A1-4A3B-A79E-F9EF367DD310}" type="presOf" srcId="{DC169DC1-00A2-471C-85EF-F366AFF0D089}" destId="{DE2D57A6-BCED-4B1E-BC47-DDD243094300}" srcOrd="0" destOrd="0" presId="urn:microsoft.com/office/officeart/2008/layout/HorizontalMultiLevelHierarchy"/>
    <dgm:cxn modelId="{8ED248C5-0902-45CD-8732-08D28A53678B}" srcId="{585D35AE-0B54-4135-BE73-BD1D4C227B1D}" destId="{FBAF187B-7D41-4FDB-9EAC-010ABAF9BCB2}" srcOrd="1" destOrd="0" parTransId="{AAB3B273-C6C9-4BA0-991F-75D08D29C94F}" sibTransId="{2950E3FE-11BE-4936-8737-2AFF4F60E96B}"/>
    <dgm:cxn modelId="{A2F6E7C5-92FD-440E-BEAB-AEF5D48D23DA}" type="presOf" srcId="{24D1B95A-2301-4700-870E-C290E3FF5C65}" destId="{90353484-2F8F-46A0-B0AD-DD98B6FE5748}" srcOrd="0" destOrd="0" presId="urn:microsoft.com/office/officeart/2008/layout/HorizontalMultiLevelHierarchy"/>
    <dgm:cxn modelId="{6950DCC8-39FA-4726-BA3D-DFB45610D105}" type="presOf" srcId="{646AAC1E-D211-4387-AC6B-601BE7A088A2}" destId="{F75A107A-D253-41F4-866D-07E657B80C9C}" srcOrd="1" destOrd="0" presId="urn:microsoft.com/office/officeart/2008/layout/HorizontalMultiLevelHierarchy"/>
    <dgm:cxn modelId="{4B4A7ECC-317F-4E10-B5E8-E1A87AF1D66E}" type="presOf" srcId="{40E65516-D0D6-4A35-9E80-3FE77F35307F}" destId="{1F9BDCF5-DBCB-4C36-B588-522F2E94545D}" srcOrd="0" destOrd="0" presId="urn:microsoft.com/office/officeart/2008/layout/HorizontalMultiLevelHierarchy"/>
    <dgm:cxn modelId="{A25D20D0-1B99-48B1-B0D7-C95AF31FBE8C}" srcId="{B4BFF85B-054D-4B57-A37E-B27E54E256D5}" destId="{FFA10081-5679-48D2-A7C0-A94BB7068052}" srcOrd="2" destOrd="0" parTransId="{3C690955-14BE-4021-A0FD-4645DBC8160C}" sibTransId="{0F5C2A71-B007-45AF-9298-1D46306A9C72}"/>
    <dgm:cxn modelId="{B004B1D0-42F7-45D9-B5CC-98A89F2E32A0}" type="presOf" srcId="{85F1D7A9-B3F8-4FF5-8679-437D26BD4B39}" destId="{B6AAD6B9-E8B9-4CB9-B5AA-B8146B62FC78}" srcOrd="0" destOrd="0" presId="urn:microsoft.com/office/officeart/2008/layout/HorizontalMultiLevelHierarchy"/>
    <dgm:cxn modelId="{971BE8D3-3D6C-475B-BD51-F042DB59933A}" type="presOf" srcId="{AAB3B273-C6C9-4BA0-991F-75D08D29C94F}" destId="{4E05CF1A-0C69-4B42-9486-B60F9E4EF249}" srcOrd="1" destOrd="0" presId="urn:microsoft.com/office/officeart/2008/layout/HorizontalMultiLevelHierarchy"/>
    <dgm:cxn modelId="{CF5BFFD3-1149-4BFB-87AB-9BA4299B5427}" type="presOf" srcId="{677B6F36-85F9-4159-96EB-3F573215BDD7}" destId="{0DA953BD-F943-428D-AFCE-D2F5C3752292}" srcOrd="1" destOrd="0" presId="urn:microsoft.com/office/officeart/2008/layout/HorizontalMultiLevelHierarchy"/>
    <dgm:cxn modelId="{C51A2BD5-41E5-4F0B-A20B-022CA5F5039E}" srcId="{585D35AE-0B54-4135-BE73-BD1D4C227B1D}" destId="{D3FAD3FA-1DCD-4E43-B582-F8D0B1FE0983}" srcOrd="0" destOrd="0" parTransId="{2184EC39-0CF6-4A0E-9380-735B19249EEB}" sibTransId="{44EA8037-8BC8-4337-9183-F6A275F923F1}"/>
    <dgm:cxn modelId="{D7BB3CD5-3DC5-4F75-9D23-9EDE5841721E}" type="presOf" srcId="{1022D9F5-C693-414A-A1FF-94F60CD14405}" destId="{3F1E2BE6-29D8-4B3E-A82C-268390D4BFB3}" srcOrd="1" destOrd="0" presId="urn:microsoft.com/office/officeart/2008/layout/HorizontalMultiLevelHierarchy"/>
    <dgm:cxn modelId="{CF02D0D9-B2EF-413D-9501-448974FA0647}" type="presOf" srcId="{C1EC38C9-A507-4884-94BC-937829199660}" destId="{C07230D8-3299-4BCB-A871-9A14F0ED3594}" srcOrd="0" destOrd="0" presId="urn:microsoft.com/office/officeart/2008/layout/HorizontalMultiLevelHierarchy"/>
    <dgm:cxn modelId="{5012F0DE-889A-4E19-B284-553DB1E7C8F4}" type="presOf" srcId="{F67715A4-364E-4E43-9674-C10505377BE7}" destId="{234B3447-3175-405A-8D28-0B219B84C12A}" srcOrd="0" destOrd="0" presId="urn:microsoft.com/office/officeart/2008/layout/HorizontalMultiLevelHierarchy"/>
    <dgm:cxn modelId="{2FA3F2DE-A653-4322-BE2D-1F22469EB83F}" type="presOf" srcId="{7299F785-CE20-4EC3-9D5A-C425DF237884}" destId="{9E3EC302-C6D9-40D1-A3DD-792DC40FA18A}" srcOrd="0" destOrd="0" presId="urn:microsoft.com/office/officeart/2008/layout/HorizontalMultiLevelHierarchy"/>
    <dgm:cxn modelId="{453F65DF-1E0F-4BEA-BD31-E4B6B1B1F8EB}" type="presOf" srcId="{2184EC39-0CF6-4A0E-9380-735B19249EEB}" destId="{74D89D7A-8875-4AA4-80A7-051384FAA7C9}" srcOrd="0" destOrd="0" presId="urn:microsoft.com/office/officeart/2008/layout/HorizontalMultiLevelHierarchy"/>
    <dgm:cxn modelId="{E833FBE2-4570-4A7D-98B1-EF5E50A90B8A}" type="presOf" srcId="{738BB7C1-5FE9-44A5-9F77-71CE1D5F7638}" destId="{F39ACE5B-8FBB-42E4-8D77-D2E17055576D}" srcOrd="0" destOrd="0" presId="urn:microsoft.com/office/officeart/2008/layout/HorizontalMultiLevelHierarchy"/>
    <dgm:cxn modelId="{531D10E7-D380-4B3D-9B44-94E19410870B}" type="presOf" srcId="{BA90A314-2203-4135-833E-E5E37347E371}" destId="{CBE85118-111F-4730-AE43-242051F62D06}" srcOrd="0" destOrd="0" presId="urn:microsoft.com/office/officeart/2008/layout/HorizontalMultiLevelHierarchy"/>
    <dgm:cxn modelId="{E47833E9-EAC1-4128-8950-504A3795A302}" type="presOf" srcId="{16B41303-F14C-4315-92CB-B4FA4889F507}" destId="{E613DC4C-76C4-4364-8FCF-836B58055C25}" srcOrd="1" destOrd="0" presId="urn:microsoft.com/office/officeart/2008/layout/HorizontalMultiLevelHierarchy"/>
    <dgm:cxn modelId="{FCFEFEE9-931B-4876-A007-7C3CDADC3A1C}" type="presOf" srcId="{206F9CE9-13E2-4EC2-94E0-B008962F0976}" destId="{78164984-A752-420E-91C0-C4094A74A81B}" srcOrd="1" destOrd="0" presId="urn:microsoft.com/office/officeart/2008/layout/HorizontalMultiLevelHierarchy"/>
    <dgm:cxn modelId="{1DF578EA-E9D2-4D93-B216-A36953BD54DF}" type="presOf" srcId="{5B58AE95-67DB-4D06-9A34-44D2A7202669}" destId="{8B5E997E-D23E-4EFA-BCAB-2F9B17C3D1B9}" srcOrd="1" destOrd="0" presId="urn:microsoft.com/office/officeart/2008/layout/HorizontalMultiLevelHierarchy"/>
    <dgm:cxn modelId="{C3F077EF-CA95-4049-BF9F-398B1200F445}" type="presOf" srcId="{2184EC39-0CF6-4A0E-9380-735B19249EEB}" destId="{EED434F2-21E8-47F8-9075-4C31BD0A8A38}" srcOrd="1" destOrd="0" presId="urn:microsoft.com/office/officeart/2008/layout/HorizontalMultiLevelHierarchy"/>
    <dgm:cxn modelId="{4D10B9F5-7D4C-4E68-A5EA-613B26A701F5}" type="presOf" srcId="{57DF13CB-F029-4746-8EF6-E4CE1DAD460D}" destId="{2BF49F52-1E68-441D-BE94-4C083F1631AF}" srcOrd="0" destOrd="0" presId="urn:microsoft.com/office/officeart/2008/layout/HorizontalMultiLevelHierarchy"/>
    <dgm:cxn modelId="{8E26A3F9-A297-4167-802C-0DC2D8389EED}" type="presOf" srcId="{CF684C31-91A1-4347-BAF9-B4113ED67CAE}" destId="{778E89F2-15C3-4C19-8FE1-3CCA0E6FAFA1}" srcOrd="0" destOrd="0" presId="urn:microsoft.com/office/officeart/2008/layout/HorizontalMultiLevelHierarchy"/>
    <dgm:cxn modelId="{B10424FE-BAAE-4D7B-B522-5249D8ADD006}" srcId="{40E65516-D0D6-4A35-9E80-3FE77F35307F}" destId="{6F67B01C-2D9C-4F70-8F16-E886D8A8889B}" srcOrd="0" destOrd="0" parTransId="{85F1D7A9-B3F8-4FF5-8679-437D26BD4B39}" sibTransId="{4C070B00-03AB-4E40-8F8C-24873CF85D68}"/>
    <dgm:cxn modelId="{406E49FD-BCC0-4424-BBB3-18F72029650E}" type="presParOf" srcId="{296FC7EF-F951-4181-9BC3-E2781F689D58}" destId="{91F8F853-B97B-4904-ADBD-468FAD8A51C6}" srcOrd="0" destOrd="0" presId="urn:microsoft.com/office/officeart/2008/layout/HorizontalMultiLevelHierarchy"/>
    <dgm:cxn modelId="{EC681590-3620-45A7-B73C-AD33DE4572F5}" type="presParOf" srcId="{91F8F853-B97B-4904-ADBD-468FAD8A51C6}" destId="{736A4459-48F4-43C7-AC6F-2763F172F301}" srcOrd="0" destOrd="0" presId="urn:microsoft.com/office/officeart/2008/layout/HorizontalMultiLevelHierarchy"/>
    <dgm:cxn modelId="{5096B16F-B062-4098-A52D-9F4CB0C6733E}" type="presParOf" srcId="{91F8F853-B97B-4904-ADBD-468FAD8A51C6}" destId="{56E78E0E-CCB7-4516-9CEE-967104F62A30}" srcOrd="1" destOrd="0" presId="urn:microsoft.com/office/officeart/2008/layout/HorizontalMultiLevelHierarchy"/>
    <dgm:cxn modelId="{D0ED242C-0A46-4741-9B3C-882105569848}" type="presParOf" srcId="{56E78E0E-CCB7-4516-9CEE-967104F62A30}" destId="{41ED40C7-7088-4CB1-B68F-7A3566CE9EAA}" srcOrd="0" destOrd="0" presId="urn:microsoft.com/office/officeart/2008/layout/HorizontalMultiLevelHierarchy"/>
    <dgm:cxn modelId="{E808A50F-321B-4AB0-97ED-4F9B33DC5686}" type="presParOf" srcId="{41ED40C7-7088-4CB1-B68F-7A3566CE9EAA}" destId="{3F1E2BE6-29D8-4B3E-A82C-268390D4BFB3}" srcOrd="0" destOrd="0" presId="urn:microsoft.com/office/officeart/2008/layout/HorizontalMultiLevelHierarchy"/>
    <dgm:cxn modelId="{F1B5F184-9B25-49DA-BB21-301E1256693A}" type="presParOf" srcId="{56E78E0E-CCB7-4516-9CEE-967104F62A30}" destId="{4DFF066F-D9F6-419B-BC09-CB201C9843A8}" srcOrd="1" destOrd="0" presId="urn:microsoft.com/office/officeart/2008/layout/HorizontalMultiLevelHierarchy"/>
    <dgm:cxn modelId="{83A48C9F-0062-4509-B354-1F80F4DD508C}" type="presParOf" srcId="{4DFF066F-D9F6-419B-BC09-CB201C9843A8}" destId="{3C114A06-9903-4052-914B-9D033F4376C3}" srcOrd="0" destOrd="0" presId="urn:microsoft.com/office/officeart/2008/layout/HorizontalMultiLevelHierarchy"/>
    <dgm:cxn modelId="{D60DE515-73CE-4932-8002-45AD69A3652D}" type="presParOf" srcId="{4DFF066F-D9F6-419B-BC09-CB201C9843A8}" destId="{1F4DDB03-B10C-4AB5-B387-9E03BF51935F}" srcOrd="1" destOrd="0" presId="urn:microsoft.com/office/officeart/2008/layout/HorizontalMultiLevelHierarchy"/>
    <dgm:cxn modelId="{E9B42C1C-4886-43FA-8B78-F5E7B53AFAF5}" type="presParOf" srcId="{1F4DDB03-B10C-4AB5-B387-9E03BF51935F}" destId="{E6957472-7507-4B7E-8180-75D4EA3C0F24}" srcOrd="0" destOrd="0" presId="urn:microsoft.com/office/officeart/2008/layout/HorizontalMultiLevelHierarchy"/>
    <dgm:cxn modelId="{D4A05AFE-9E67-4C2B-9806-A1B1532C4FB6}" type="presParOf" srcId="{E6957472-7507-4B7E-8180-75D4EA3C0F24}" destId="{446E0CE5-DB82-4D94-AC62-A9B019E1AE16}" srcOrd="0" destOrd="0" presId="urn:microsoft.com/office/officeart/2008/layout/HorizontalMultiLevelHierarchy"/>
    <dgm:cxn modelId="{CF62859F-13A5-4281-AE70-B84CA2A0EA15}" type="presParOf" srcId="{1F4DDB03-B10C-4AB5-B387-9E03BF51935F}" destId="{05409D8A-AF76-445F-9161-479829504013}" srcOrd="1" destOrd="0" presId="urn:microsoft.com/office/officeart/2008/layout/HorizontalMultiLevelHierarchy"/>
    <dgm:cxn modelId="{3695FFDE-2F64-4006-B884-A2507732649A}" type="presParOf" srcId="{05409D8A-AF76-445F-9161-479829504013}" destId="{4F9B5E3C-410A-43C8-82F7-EE89ABE57240}" srcOrd="0" destOrd="0" presId="urn:microsoft.com/office/officeart/2008/layout/HorizontalMultiLevelHierarchy"/>
    <dgm:cxn modelId="{9829A3B7-0C96-4FED-B1DC-6A42286C7D18}" type="presParOf" srcId="{05409D8A-AF76-445F-9161-479829504013}" destId="{8505B586-EAA5-44A8-B142-6BE3C8D9647E}" srcOrd="1" destOrd="0" presId="urn:microsoft.com/office/officeart/2008/layout/HorizontalMultiLevelHierarchy"/>
    <dgm:cxn modelId="{258DCA10-1408-41E8-8193-A8F85F1EF9C8}" type="presParOf" srcId="{8505B586-EAA5-44A8-B142-6BE3C8D9647E}" destId="{065EB768-F9DF-4003-8942-0B332514EF57}" srcOrd="0" destOrd="0" presId="urn:microsoft.com/office/officeart/2008/layout/HorizontalMultiLevelHierarchy"/>
    <dgm:cxn modelId="{DE881B00-5118-4D21-B363-47ED098C15A8}" type="presParOf" srcId="{065EB768-F9DF-4003-8942-0B332514EF57}" destId="{E613DC4C-76C4-4364-8FCF-836B58055C25}" srcOrd="0" destOrd="0" presId="urn:microsoft.com/office/officeart/2008/layout/HorizontalMultiLevelHierarchy"/>
    <dgm:cxn modelId="{0962BAB6-B859-452B-A577-724B37AAB4D2}" type="presParOf" srcId="{8505B586-EAA5-44A8-B142-6BE3C8D9647E}" destId="{0A18B8D7-5E0A-4426-B3E4-D0D428FAD615}" srcOrd="1" destOrd="0" presId="urn:microsoft.com/office/officeart/2008/layout/HorizontalMultiLevelHierarchy"/>
    <dgm:cxn modelId="{79D6F59F-7BD0-40A2-929A-82C1CD583837}" type="presParOf" srcId="{0A18B8D7-5E0A-4426-B3E4-D0D428FAD615}" destId="{F39ACE5B-8FBB-42E4-8D77-D2E17055576D}" srcOrd="0" destOrd="0" presId="urn:microsoft.com/office/officeart/2008/layout/HorizontalMultiLevelHierarchy"/>
    <dgm:cxn modelId="{2E31D96F-600C-40F2-9E96-26B7715D4111}" type="presParOf" srcId="{0A18B8D7-5E0A-4426-B3E4-D0D428FAD615}" destId="{C5123C6D-DEDE-432E-BF4F-FAC37B0C93D1}" srcOrd="1" destOrd="0" presId="urn:microsoft.com/office/officeart/2008/layout/HorizontalMultiLevelHierarchy"/>
    <dgm:cxn modelId="{DA2A447A-0A86-4573-A9B6-81339143C00A}" type="presParOf" srcId="{8505B586-EAA5-44A8-B142-6BE3C8D9647E}" destId="{DE2D57A6-BCED-4B1E-BC47-DDD243094300}" srcOrd="2" destOrd="0" presId="urn:microsoft.com/office/officeart/2008/layout/HorizontalMultiLevelHierarchy"/>
    <dgm:cxn modelId="{1DD0D06B-D90B-4239-93BE-7CC2D667FB26}" type="presParOf" srcId="{DE2D57A6-BCED-4B1E-BC47-DDD243094300}" destId="{884BE01B-AE28-4FFF-AC33-D87DC625B08A}" srcOrd="0" destOrd="0" presId="urn:microsoft.com/office/officeart/2008/layout/HorizontalMultiLevelHierarchy"/>
    <dgm:cxn modelId="{70A96A00-A251-46EC-B301-71D12BE6EE7A}" type="presParOf" srcId="{8505B586-EAA5-44A8-B142-6BE3C8D9647E}" destId="{ADF9160E-2A74-4F31-9447-3C0A6FAC37EA}" srcOrd="3" destOrd="0" presId="urn:microsoft.com/office/officeart/2008/layout/HorizontalMultiLevelHierarchy"/>
    <dgm:cxn modelId="{0A2162B1-091B-4598-BB88-6520C3697147}" type="presParOf" srcId="{ADF9160E-2A74-4F31-9447-3C0A6FAC37EA}" destId="{90353484-2F8F-46A0-B0AD-DD98B6FE5748}" srcOrd="0" destOrd="0" presId="urn:microsoft.com/office/officeart/2008/layout/HorizontalMultiLevelHierarchy"/>
    <dgm:cxn modelId="{3D9905B1-8A7E-49FF-9552-2D9CB5291EC5}" type="presParOf" srcId="{ADF9160E-2A74-4F31-9447-3C0A6FAC37EA}" destId="{589FE1AC-9A62-4CE5-A9F5-63C0EE9F0E6F}" srcOrd="1" destOrd="0" presId="urn:microsoft.com/office/officeart/2008/layout/HorizontalMultiLevelHierarchy"/>
    <dgm:cxn modelId="{804BADAD-79E9-47DD-8980-EA1DDFB4D377}" type="presParOf" srcId="{8505B586-EAA5-44A8-B142-6BE3C8D9647E}" destId="{BB93B744-4FF1-4019-8844-61411129387E}" srcOrd="4" destOrd="0" presId="urn:microsoft.com/office/officeart/2008/layout/HorizontalMultiLevelHierarchy"/>
    <dgm:cxn modelId="{06494F81-D7A6-4CEB-B43F-D92D40285B10}" type="presParOf" srcId="{BB93B744-4FF1-4019-8844-61411129387E}" destId="{78164984-A752-420E-91C0-C4094A74A81B}" srcOrd="0" destOrd="0" presId="urn:microsoft.com/office/officeart/2008/layout/HorizontalMultiLevelHierarchy"/>
    <dgm:cxn modelId="{CADB6C08-9F72-4144-BB89-00E391E2455F}" type="presParOf" srcId="{8505B586-EAA5-44A8-B142-6BE3C8D9647E}" destId="{07A3BB3A-DD7D-42C9-B8DC-A8B662839CDA}" srcOrd="5" destOrd="0" presId="urn:microsoft.com/office/officeart/2008/layout/HorizontalMultiLevelHierarchy"/>
    <dgm:cxn modelId="{0D3C3F8E-A6CE-4E11-BE7D-2307ECCADF93}" type="presParOf" srcId="{07A3BB3A-DD7D-42C9-B8DC-A8B662839CDA}" destId="{2532F158-7492-42F5-85DA-E06186B90329}" srcOrd="0" destOrd="0" presId="urn:microsoft.com/office/officeart/2008/layout/HorizontalMultiLevelHierarchy"/>
    <dgm:cxn modelId="{4249460F-0C9D-44A6-9174-DC98337DF038}" type="presParOf" srcId="{07A3BB3A-DD7D-42C9-B8DC-A8B662839CDA}" destId="{54C91B46-487A-4A17-AFDE-8B037183757C}" srcOrd="1" destOrd="0" presId="urn:microsoft.com/office/officeart/2008/layout/HorizontalMultiLevelHierarchy"/>
    <dgm:cxn modelId="{6FA74B4C-90B5-4156-A04A-137B8B008539}" type="presParOf" srcId="{1F4DDB03-B10C-4AB5-B387-9E03BF51935F}" destId="{C07230D8-3299-4BCB-A871-9A14F0ED3594}" srcOrd="2" destOrd="0" presId="urn:microsoft.com/office/officeart/2008/layout/HorizontalMultiLevelHierarchy"/>
    <dgm:cxn modelId="{00A910E7-3FC0-438F-8FD4-76C80DDB5C31}" type="presParOf" srcId="{C07230D8-3299-4BCB-A871-9A14F0ED3594}" destId="{B587565F-C1B9-4D55-8544-BB54C6867013}" srcOrd="0" destOrd="0" presId="urn:microsoft.com/office/officeart/2008/layout/HorizontalMultiLevelHierarchy"/>
    <dgm:cxn modelId="{E3C3F235-9ACB-4D51-93C5-95666622A77E}" type="presParOf" srcId="{1F4DDB03-B10C-4AB5-B387-9E03BF51935F}" destId="{77D35EA7-3DC7-4239-A290-6769A85F9AF5}" srcOrd="3" destOrd="0" presId="urn:microsoft.com/office/officeart/2008/layout/HorizontalMultiLevelHierarchy"/>
    <dgm:cxn modelId="{5251FC18-1FD5-4AAD-94A3-ACF1F9E57FEF}" type="presParOf" srcId="{77D35EA7-3DC7-4239-A290-6769A85F9AF5}" destId="{1F9BDCF5-DBCB-4C36-B588-522F2E94545D}" srcOrd="0" destOrd="0" presId="urn:microsoft.com/office/officeart/2008/layout/HorizontalMultiLevelHierarchy"/>
    <dgm:cxn modelId="{93271AAE-C9F0-472E-A0F9-254A4F9205A1}" type="presParOf" srcId="{77D35EA7-3DC7-4239-A290-6769A85F9AF5}" destId="{4685A0E3-DE6F-45B1-953A-3ECE358440C1}" srcOrd="1" destOrd="0" presId="urn:microsoft.com/office/officeart/2008/layout/HorizontalMultiLevelHierarchy"/>
    <dgm:cxn modelId="{D7264943-7FFF-420F-958B-DD34A347884E}" type="presParOf" srcId="{4685A0E3-DE6F-45B1-953A-3ECE358440C1}" destId="{B6AAD6B9-E8B9-4CB9-B5AA-B8146B62FC78}" srcOrd="0" destOrd="0" presId="urn:microsoft.com/office/officeart/2008/layout/HorizontalMultiLevelHierarchy"/>
    <dgm:cxn modelId="{D5F15809-1FC6-49B4-B541-080E6AD44D24}" type="presParOf" srcId="{B6AAD6B9-E8B9-4CB9-B5AA-B8146B62FC78}" destId="{0BAF045D-1DCB-461F-9D98-6FC7C1007C6D}" srcOrd="0" destOrd="0" presId="urn:microsoft.com/office/officeart/2008/layout/HorizontalMultiLevelHierarchy"/>
    <dgm:cxn modelId="{B05EA8D6-C8E9-42CB-AE39-FEADA202B4BE}" type="presParOf" srcId="{4685A0E3-DE6F-45B1-953A-3ECE358440C1}" destId="{C33F5373-BC3A-4DF3-8CE8-19EBB73BB4AE}" srcOrd="1" destOrd="0" presId="urn:microsoft.com/office/officeart/2008/layout/HorizontalMultiLevelHierarchy"/>
    <dgm:cxn modelId="{BAB96C6B-264C-43F8-A148-CB95D08271DD}" type="presParOf" srcId="{C33F5373-BC3A-4DF3-8CE8-19EBB73BB4AE}" destId="{AA634246-0E59-4F1C-A114-0E6A66A7F4DF}" srcOrd="0" destOrd="0" presId="urn:microsoft.com/office/officeart/2008/layout/HorizontalMultiLevelHierarchy"/>
    <dgm:cxn modelId="{264E4C34-A856-49B2-9F53-FE6B2FDF63F1}" type="presParOf" srcId="{C33F5373-BC3A-4DF3-8CE8-19EBB73BB4AE}" destId="{8B4430E8-79DC-4B7E-B423-4C2A4081BF84}" srcOrd="1" destOrd="0" presId="urn:microsoft.com/office/officeart/2008/layout/HorizontalMultiLevelHierarchy"/>
    <dgm:cxn modelId="{BF07B196-D0C6-4AB6-8128-4E513AB3FB7A}" type="presParOf" srcId="{4685A0E3-DE6F-45B1-953A-3ECE358440C1}" destId="{778E89F2-15C3-4C19-8FE1-3CCA0E6FAFA1}" srcOrd="2" destOrd="0" presId="urn:microsoft.com/office/officeart/2008/layout/HorizontalMultiLevelHierarchy"/>
    <dgm:cxn modelId="{639CFBFF-9842-47D6-B85A-DF09791B32B9}" type="presParOf" srcId="{778E89F2-15C3-4C19-8FE1-3CCA0E6FAFA1}" destId="{FB476851-9F80-481E-A5AD-B4852F0AB473}" srcOrd="0" destOrd="0" presId="urn:microsoft.com/office/officeart/2008/layout/HorizontalMultiLevelHierarchy"/>
    <dgm:cxn modelId="{3481276F-8725-495C-B893-979346035BBC}" type="presParOf" srcId="{4685A0E3-DE6F-45B1-953A-3ECE358440C1}" destId="{11308DF5-DD12-49ED-8A02-8D6B6BE877C8}" srcOrd="3" destOrd="0" presId="urn:microsoft.com/office/officeart/2008/layout/HorizontalMultiLevelHierarchy"/>
    <dgm:cxn modelId="{35237979-06B8-46D0-B0EB-62A1C44BAFAE}" type="presParOf" srcId="{11308DF5-DD12-49ED-8A02-8D6B6BE877C8}" destId="{CBE85118-111F-4730-AE43-242051F62D06}" srcOrd="0" destOrd="0" presId="urn:microsoft.com/office/officeart/2008/layout/HorizontalMultiLevelHierarchy"/>
    <dgm:cxn modelId="{0025F04B-5C10-442B-8057-61593F72DA0F}" type="presParOf" srcId="{11308DF5-DD12-49ED-8A02-8D6B6BE877C8}" destId="{4359672A-5C94-4A01-86FF-280364769954}" srcOrd="1" destOrd="0" presId="urn:microsoft.com/office/officeart/2008/layout/HorizontalMultiLevelHierarchy"/>
    <dgm:cxn modelId="{4D2F5134-0DCF-46C2-8233-FF7EE26624FC}" type="presParOf" srcId="{4685A0E3-DE6F-45B1-953A-3ECE358440C1}" destId="{1956717C-33A3-4DE5-A2BA-415700CD2B8A}" srcOrd="4" destOrd="0" presId="urn:microsoft.com/office/officeart/2008/layout/HorizontalMultiLevelHierarchy"/>
    <dgm:cxn modelId="{6E62B7B6-9CBA-4368-865A-4A78E3D2B3E5}" type="presParOf" srcId="{1956717C-33A3-4DE5-A2BA-415700CD2B8A}" destId="{0DA953BD-F943-428D-AFCE-D2F5C3752292}" srcOrd="0" destOrd="0" presId="urn:microsoft.com/office/officeart/2008/layout/HorizontalMultiLevelHierarchy"/>
    <dgm:cxn modelId="{F5C2ADF8-4EFB-49F3-B334-EC533C354DC0}" type="presParOf" srcId="{4685A0E3-DE6F-45B1-953A-3ECE358440C1}" destId="{4420C2F3-D374-4365-A6DB-6AC12EFE33CD}" srcOrd="5" destOrd="0" presId="urn:microsoft.com/office/officeart/2008/layout/HorizontalMultiLevelHierarchy"/>
    <dgm:cxn modelId="{328A8512-2563-4375-BD42-A011035F4D8D}" type="presParOf" srcId="{4420C2F3-D374-4365-A6DB-6AC12EFE33CD}" destId="{4103CA08-A249-4036-B89F-176CE0B3F742}" srcOrd="0" destOrd="0" presId="urn:microsoft.com/office/officeart/2008/layout/HorizontalMultiLevelHierarchy"/>
    <dgm:cxn modelId="{161F6AA3-0DBE-47D2-B074-998369D84A14}" type="presParOf" srcId="{4420C2F3-D374-4365-A6DB-6AC12EFE33CD}" destId="{A80EA239-DA2B-4260-82D7-D7DD96527F0F}" srcOrd="1" destOrd="0" presId="urn:microsoft.com/office/officeart/2008/layout/HorizontalMultiLevelHierarchy"/>
    <dgm:cxn modelId="{AD1AA59E-33BD-495F-AEA9-B896D64378B8}" type="presParOf" srcId="{56E78E0E-CCB7-4516-9CEE-967104F62A30}" destId="{75526732-2A57-4046-8A10-B41AE9C21D60}" srcOrd="2" destOrd="0" presId="urn:microsoft.com/office/officeart/2008/layout/HorizontalMultiLevelHierarchy"/>
    <dgm:cxn modelId="{4B5DEBB9-5AAD-4957-B7E3-EA347DC32013}" type="presParOf" srcId="{75526732-2A57-4046-8A10-B41AE9C21D60}" destId="{8B5E997E-D23E-4EFA-BCAB-2F9B17C3D1B9}" srcOrd="0" destOrd="0" presId="urn:microsoft.com/office/officeart/2008/layout/HorizontalMultiLevelHierarchy"/>
    <dgm:cxn modelId="{FD51B3A1-6A90-42C3-A1A8-286D8585B2EB}" type="presParOf" srcId="{56E78E0E-CCB7-4516-9CEE-967104F62A30}" destId="{30CC5EC1-DAEF-4794-863B-303D2C801E27}" srcOrd="3" destOrd="0" presId="urn:microsoft.com/office/officeart/2008/layout/HorizontalMultiLevelHierarchy"/>
    <dgm:cxn modelId="{48A6D2E9-F061-4983-8DEF-792A480C6168}" type="presParOf" srcId="{30CC5EC1-DAEF-4794-863B-303D2C801E27}" destId="{6642B499-0DA2-4AA7-A458-73A911D23ED9}" srcOrd="0" destOrd="0" presId="urn:microsoft.com/office/officeart/2008/layout/HorizontalMultiLevelHierarchy"/>
    <dgm:cxn modelId="{C6331D04-5789-4D38-90ED-CDCC8A961C2B}" type="presParOf" srcId="{30CC5EC1-DAEF-4794-863B-303D2C801E27}" destId="{EF994D04-44F6-4514-9480-39C35DA5EEAC}" srcOrd="1" destOrd="0" presId="urn:microsoft.com/office/officeart/2008/layout/HorizontalMultiLevelHierarchy"/>
    <dgm:cxn modelId="{34790E83-1E91-4A76-A041-FB2C170E1B4A}" type="presParOf" srcId="{EF994D04-44F6-4514-9480-39C35DA5EEAC}" destId="{9E3EC302-C6D9-40D1-A3DD-792DC40FA18A}" srcOrd="0" destOrd="0" presId="urn:microsoft.com/office/officeart/2008/layout/HorizontalMultiLevelHierarchy"/>
    <dgm:cxn modelId="{453A3ECD-9426-4086-885D-3FCBE88C72A2}" type="presParOf" srcId="{9E3EC302-C6D9-40D1-A3DD-792DC40FA18A}" destId="{8FA67CEB-2B82-4532-8C8A-684C14B8CE29}" srcOrd="0" destOrd="0" presId="urn:microsoft.com/office/officeart/2008/layout/HorizontalMultiLevelHierarchy"/>
    <dgm:cxn modelId="{1E43BF04-4FB2-40EE-B136-3CE58190521F}" type="presParOf" srcId="{EF994D04-44F6-4514-9480-39C35DA5EEAC}" destId="{2FBCBBF1-A223-4961-8E33-C8F41FB623F0}" srcOrd="1" destOrd="0" presId="urn:microsoft.com/office/officeart/2008/layout/HorizontalMultiLevelHierarchy"/>
    <dgm:cxn modelId="{274E597A-7EA5-4D4D-AE71-BC6FDCA64E91}" type="presParOf" srcId="{2FBCBBF1-A223-4961-8E33-C8F41FB623F0}" destId="{10C068DB-FF5E-4C72-A5D2-994182A1066D}" srcOrd="0" destOrd="0" presId="urn:microsoft.com/office/officeart/2008/layout/HorizontalMultiLevelHierarchy"/>
    <dgm:cxn modelId="{9EAFB64F-4C5A-4D70-A767-5D1F8995FBCB}" type="presParOf" srcId="{2FBCBBF1-A223-4961-8E33-C8F41FB623F0}" destId="{2C178D57-44E2-4973-BCD5-0D6C38754FF5}" srcOrd="1" destOrd="0" presId="urn:microsoft.com/office/officeart/2008/layout/HorizontalMultiLevelHierarchy"/>
    <dgm:cxn modelId="{58F04A26-2FF4-4DAD-8463-09A67604179E}" type="presParOf" srcId="{2C178D57-44E2-4973-BCD5-0D6C38754FF5}" destId="{E322D259-8961-49C9-A187-818776616882}" srcOrd="0" destOrd="0" presId="urn:microsoft.com/office/officeart/2008/layout/HorizontalMultiLevelHierarchy"/>
    <dgm:cxn modelId="{181BF651-5036-4400-8170-57394335DA0B}" type="presParOf" srcId="{E322D259-8961-49C9-A187-818776616882}" destId="{1FB09D0A-FAF3-43E3-BE19-86A7A95A3B02}" srcOrd="0" destOrd="0" presId="urn:microsoft.com/office/officeart/2008/layout/HorizontalMultiLevelHierarchy"/>
    <dgm:cxn modelId="{D4FEA717-4605-4ADF-A9CF-3C2618998058}" type="presParOf" srcId="{2C178D57-44E2-4973-BCD5-0D6C38754FF5}" destId="{211B636B-93CE-4567-A523-781D53FFEFD8}" srcOrd="1" destOrd="0" presId="urn:microsoft.com/office/officeart/2008/layout/HorizontalMultiLevelHierarchy"/>
    <dgm:cxn modelId="{562D90F0-172E-4901-88F6-A9F4A77D4873}" type="presParOf" srcId="{211B636B-93CE-4567-A523-781D53FFEFD8}" destId="{B4D7415C-BC8F-4F66-93A7-86EB97B364A8}" srcOrd="0" destOrd="0" presId="urn:microsoft.com/office/officeart/2008/layout/HorizontalMultiLevelHierarchy"/>
    <dgm:cxn modelId="{D76A599E-71D8-415F-BFB3-58D79DFC10CD}" type="presParOf" srcId="{211B636B-93CE-4567-A523-781D53FFEFD8}" destId="{EE439316-6E3D-42F3-9D2E-E28FC5317821}" srcOrd="1" destOrd="0" presId="urn:microsoft.com/office/officeart/2008/layout/HorizontalMultiLevelHierarchy"/>
    <dgm:cxn modelId="{96ACB301-132E-4FB9-BA6C-AEC2A89F6585}" type="presParOf" srcId="{2C178D57-44E2-4973-BCD5-0D6C38754FF5}" destId="{C96C2ED3-353E-4CD3-A291-AE41E9A66C3C}" srcOrd="2" destOrd="0" presId="urn:microsoft.com/office/officeart/2008/layout/HorizontalMultiLevelHierarchy"/>
    <dgm:cxn modelId="{EBCA5B00-8778-406E-9BB4-57BDC9F60E22}" type="presParOf" srcId="{C96C2ED3-353E-4CD3-A291-AE41E9A66C3C}" destId="{6E3DBD13-10DA-4F13-8247-610FAF2FCB40}" srcOrd="0" destOrd="0" presId="urn:microsoft.com/office/officeart/2008/layout/HorizontalMultiLevelHierarchy"/>
    <dgm:cxn modelId="{0FF1732B-8939-45A3-9190-6E8BDE25C666}" type="presParOf" srcId="{2C178D57-44E2-4973-BCD5-0D6C38754FF5}" destId="{8AA761E7-50F2-466C-A395-FB1C4D254A84}" srcOrd="3" destOrd="0" presId="urn:microsoft.com/office/officeart/2008/layout/HorizontalMultiLevelHierarchy"/>
    <dgm:cxn modelId="{F926089B-ED41-4B24-92D5-A10894D83C2C}" type="presParOf" srcId="{8AA761E7-50F2-466C-A395-FB1C4D254A84}" destId="{ED687182-A74A-4B7A-A374-1523428AEE6C}" srcOrd="0" destOrd="0" presId="urn:microsoft.com/office/officeart/2008/layout/HorizontalMultiLevelHierarchy"/>
    <dgm:cxn modelId="{89FA12E2-B9FC-494B-B420-65FF6C6760C3}" type="presParOf" srcId="{8AA761E7-50F2-466C-A395-FB1C4D254A84}" destId="{2D30FF90-E080-4395-9E0E-E82A16E99DE3}" srcOrd="1" destOrd="0" presId="urn:microsoft.com/office/officeart/2008/layout/HorizontalMultiLevelHierarchy"/>
    <dgm:cxn modelId="{BB5ABCB1-07F9-41B7-9E11-5B69DAFDAAB0}" type="presParOf" srcId="{2C178D57-44E2-4973-BCD5-0D6C38754FF5}" destId="{D3734409-E7F4-498E-B95B-C7AFCD748EA6}" srcOrd="4" destOrd="0" presId="urn:microsoft.com/office/officeart/2008/layout/HorizontalMultiLevelHierarchy"/>
    <dgm:cxn modelId="{BC570095-8368-49F3-A39E-0B58033EDB2E}" type="presParOf" srcId="{D3734409-E7F4-498E-B95B-C7AFCD748EA6}" destId="{C2BB2A98-8371-47B0-BF0F-907046288E5A}" srcOrd="0" destOrd="0" presId="urn:microsoft.com/office/officeart/2008/layout/HorizontalMultiLevelHierarchy"/>
    <dgm:cxn modelId="{7E51DC34-361A-4EFD-A926-8C2F0BBAB26D}" type="presParOf" srcId="{2C178D57-44E2-4973-BCD5-0D6C38754FF5}" destId="{39091AF3-0B18-4523-912B-EC0D7657E919}" srcOrd="5" destOrd="0" presId="urn:microsoft.com/office/officeart/2008/layout/HorizontalMultiLevelHierarchy"/>
    <dgm:cxn modelId="{127FB4B0-76AA-49A8-8C6C-F99B15D59BBB}" type="presParOf" srcId="{39091AF3-0B18-4523-912B-EC0D7657E919}" destId="{629B2486-42C0-46B5-A235-0F7B311FBAD6}" srcOrd="0" destOrd="0" presId="urn:microsoft.com/office/officeart/2008/layout/HorizontalMultiLevelHierarchy"/>
    <dgm:cxn modelId="{2DE9D6A4-6471-4072-9362-E94CF37D32F8}" type="presParOf" srcId="{39091AF3-0B18-4523-912B-EC0D7657E919}" destId="{0CA8F7A7-D907-49BE-9966-3CB3F1719C35}" srcOrd="1" destOrd="0" presId="urn:microsoft.com/office/officeart/2008/layout/HorizontalMultiLevelHierarchy"/>
    <dgm:cxn modelId="{07800164-3C31-41B6-ADB2-675B071DDC96}" type="presParOf" srcId="{EF994D04-44F6-4514-9480-39C35DA5EEAC}" destId="{6A78A5D2-1CFD-4186-B6A1-8F46F565FC2D}" srcOrd="2" destOrd="0" presId="urn:microsoft.com/office/officeart/2008/layout/HorizontalMultiLevelHierarchy"/>
    <dgm:cxn modelId="{2BCDD9EE-8E66-495A-81AD-E9E8A3DB2FCB}" type="presParOf" srcId="{6A78A5D2-1CFD-4186-B6A1-8F46F565FC2D}" destId="{DA206290-7E5E-48A3-9F61-2E35CBA5BE32}" srcOrd="0" destOrd="0" presId="urn:microsoft.com/office/officeart/2008/layout/HorizontalMultiLevelHierarchy"/>
    <dgm:cxn modelId="{52796C03-E962-49C3-9D38-B41C83BEBD4A}" type="presParOf" srcId="{EF994D04-44F6-4514-9480-39C35DA5EEAC}" destId="{1EB8E2CA-A237-4455-B5EB-40719E8F3E51}" srcOrd="3" destOrd="0" presId="urn:microsoft.com/office/officeart/2008/layout/HorizontalMultiLevelHierarchy"/>
    <dgm:cxn modelId="{99D9AD01-7172-4F1A-85B4-08D65B64F0B7}" type="presParOf" srcId="{1EB8E2CA-A237-4455-B5EB-40719E8F3E51}" destId="{9E9465E6-46E9-4284-996F-77F72BE7789A}" srcOrd="0" destOrd="0" presId="urn:microsoft.com/office/officeart/2008/layout/HorizontalMultiLevelHierarchy"/>
    <dgm:cxn modelId="{F9B66D7A-D2E0-476C-8CE6-F3748ED11A14}" type="presParOf" srcId="{1EB8E2CA-A237-4455-B5EB-40719E8F3E51}" destId="{7C66CE45-36A6-4E64-966F-8E3427D973B4}" srcOrd="1" destOrd="0" presId="urn:microsoft.com/office/officeart/2008/layout/HorizontalMultiLevelHierarchy"/>
    <dgm:cxn modelId="{218F0D7C-AC1F-4668-8018-4605D16A7033}" type="presParOf" srcId="{7C66CE45-36A6-4E64-966F-8E3427D973B4}" destId="{74D89D7A-8875-4AA4-80A7-051384FAA7C9}" srcOrd="0" destOrd="0" presId="urn:microsoft.com/office/officeart/2008/layout/HorizontalMultiLevelHierarchy"/>
    <dgm:cxn modelId="{46486E91-FFFF-463D-BAD6-1AA8B9031202}" type="presParOf" srcId="{74D89D7A-8875-4AA4-80A7-051384FAA7C9}" destId="{EED434F2-21E8-47F8-9075-4C31BD0A8A38}" srcOrd="0" destOrd="0" presId="urn:microsoft.com/office/officeart/2008/layout/HorizontalMultiLevelHierarchy"/>
    <dgm:cxn modelId="{90F4B78D-A821-4533-B055-B21ECFD855B9}" type="presParOf" srcId="{7C66CE45-36A6-4E64-966F-8E3427D973B4}" destId="{1FB833DF-D99A-4279-AF56-7EB178BA2721}" srcOrd="1" destOrd="0" presId="urn:microsoft.com/office/officeart/2008/layout/HorizontalMultiLevelHierarchy"/>
    <dgm:cxn modelId="{547B943B-B992-470E-8CB5-B93B32B86CFA}" type="presParOf" srcId="{1FB833DF-D99A-4279-AF56-7EB178BA2721}" destId="{2A46DBC5-39A7-45E8-A0F2-4456F55AE34B}" srcOrd="0" destOrd="0" presId="urn:microsoft.com/office/officeart/2008/layout/HorizontalMultiLevelHierarchy"/>
    <dgm:cxn modelId="{38EDDE3A-DBC5-466F-8EBC-0A03980DEE79}" type="presParOf" srcId="{1FB833DF-D99A-4279-AF56-7EB178BA2721}" destId="{5A299BA3-8870-4CD2-AF27-C3CFD23EC68F}" srcOrd="1" destOrd="0" presId="urn:microsoft.com/office/officeart/2008/layout/HorizontalMultiLevelHierarchy"/>
    <dgm:cxn modelId="{344D751D-0DBD-4E1F-8BA9-1E16CFE43DAE}" type="presParOf" srcId="{7C66CE45-36A6-4E64-966F-8E3427D973B4}" destId="{24B29E0C-B1CC-4ED0-90A3-554DDB1042B3}" srcOrd="2" destOrd="0" presId="urn:microsoft.com/office/officeart/2008/layout/HorizontalMultiLevelHierarchy"/>
    <dgm:cxn modelId="{B4C7A89E-D642-4CA6-B314-4B98AD6BA583}" type="presParOf" srcId="{24B29E0C-B1CC-4ED0-90A3-554DDB1042B3}" destId="{4E05CF1A-0C69-4B42-9486-B60F9E4EF249}" srcOrd="0" destOrd="0" presId="urn:microsoft.com/office/officeart/2008/layout/HorizontalMultiLevelHierarchy"/>
    <dgm:cxn modelId="{CC7C53C1-20E1-4C98-A372-A24B4CFD3BB3}" type="presParOf" srcId="{7C66CE45-36A6-4E64-966F-8E3427D973B4}" destId="{13C9D9B1-19E5-4DE5-8221-1E270350DBA0}" srcOrd="3" destOrd="0" presId="urn:microsoft.com/office/officeart/2008/layout/HorizontalMultiLevelHierarchy"/>
    <dgm:cxn modelId="{CE20D0D7-C7BC-41D7-B562-E7853F1C77FD}" type="presParOf" srcId="{13C9D9B1-19E5-4DE5-8221-1E270350DBA0}" destId="{BF31E31A-5797-4108-986F-9669F796AB0D}" srcOrd="0" destOrd="0" presId="urn:microsoft.com/office/officeart/2008/layout/HorizontalMultiLevelHierarchy"/>
    <dgm:cxn modelId="{1810078E-2329-42FA-A16E-F4DEE56C7BF6}" type="presParOf" srcId="{13C9D9B1-19E5-4DE5-8221-1E270350DBA0}" destId="{B91089AC-B599-406C-BB12-E0A16D3B6267}" srcOrd="1" destOrd="0" presId="urn:microsoft.com/office/officeart/2008/layout/HorizontalMultiLevelHierarchy"/>
    <dgm:cxn modelId="{4851FBA6-DA96-4675-9588-2CC9E5A25107}" type="presParOf" srcId="{EF994D04-44F6-4514-9480-39C35DA5EEAC}" destId="{C52B6E51-72F3-46ED-9CDE-16CDD0A2C58B}" srcOrd="4" destOrd="0" presId="urn:microsoft.com/office/officeart/2008/layout/HorizontalMultiLevelHierarchy"/>
    <dgm:cxn modelId="{3A4411CC-3C0F-48A2-8900-BB288726ED32}" type="presParOf" srcId="{C52B6E51-72F3-46ED-9CDE-16CDD0A2C58B}" destId="{2687DB87-4BAF-4202-AFAF-984EB02D6B15}" srcOrd="0" destOrd="0" presId="urn:microsoft.com/office/officeart/2008/layout/HorizontalMultiLevelHierarchy"/>
    <dgm:cxn modelId="{FEA2079A-50EF-4709-85A9-6EDA913A59C6}" type="presParOf" srcId="{EF994D04-44F6-4514-9480-39C35DA5EEAC}" destId="{9779D35F-1C9D-4F1A-93B3-701C7D0C39B8}" srcOrd="5" destOrd="0" presId="urn:microsoft.com/office/officeart/2008/layout/HorizontalMultiLevelHierarchy"/>
    <dgm:cxn modelId="{4BD3343A-63AB-48D7-926C-462F61F65375}" type="presParOf" srcId="{9779D35F-1C9D-4F1A-93B3-701C7D0C39B8}" destId="{CD1BA9F1-6074-4499-8B44-D6F992687AF6}" srcOrd="0" destOrd="0" presId="urn:microsoft.com/office/officeart/2008/layout/HorizontalMultiLevelHierarchy"/>
    <dgm:cxn modelId="{12A5D552-4C3F-4DEB-90D4-AA296AC59865}" type="presParOf" srcId="{9779D35F-1C9D-4F1A-93B3-701C7D0C39B8}" destId="{C8555D80-3736-4127-907F-E36A94E78999}" srcOrd="1" destOrd="0" presId="urn:microsoft.com/office/officeart/2008/layout/HorizontalMultiLevelHierarchy"/>
    <dgm:cxn modelId="{538975BC-7F80-4580-A254-CE38726D8EE0}" type="presParOf" srcId="{C8555D80-3736-4127-907F-E36A94E78999}" destId="{125F31F7-3028-40C8-9741-E888752F7AB8}" srcOrd="0" destOrd="0" presId="urn:microsoft.com/office/officeart/2008/layout/HorizontalMultiLevelHierarchy"/>
    <dgm:cxn modelId="{7388A390-AA7E-460A-A615-4824FB632A6F}" type="presParOf" srcId="{125F31F7-3028-40C8-9741-E888752F7AB8}" destId="{F75A107A-D253-41F4-866D-07E657B80C9C}" srcOrd="0" destOrd="0" presId="urn:microsoft.com/office/officeart/2008/layout/HorizontalMultiLevelHierarchy"/>
    <dgm:cxn modelId="{311D39E5-BE6D-4151-A9B0-ACC97D4CF30B}" type="presParOf" srcId="{C8555D80-3736-4127-907F-E36A94E78999}" destId="{2406BC21-1A38-47F0-AA38-30FB3C249024}" srcOrd="1" destOrd="0" presId="urn:microsoft.com/office/officeart/2008/layout/HorizontalMultiLevelHierarchy"/>
    <dgm:cxn modelId="{2F3EF344-2946-4D9A-A3D2-7579D083B456}" type="presParOf" srcId="{2406BC21-1A38-47F0-AA38-30FB3C249024}" destId="{2BF49F52-1E68-441D-BE94-4C083F1631AF}" srcOrd="0" destOrd="0" presId="urn:microsoft.com/office/officeart/2008/layout/HorizontalMultiLevelHierarchy"/>
    <dgm:cxn modelId="{453CC05C-0107-4DE2-92A6-49887F0E5FB5}" type="presParOf" srcId="{2406BC21-1A38-47F0-AA38-30FB3C249024}" destId="{82F059B4-611D-4A95-8F58-F80FF3F28C0B}" srcOrd="1" destOrd="0" presId="urn:microsoft.com/office/officeart/2008/layout/HorizontalMultiLevelHierarchy"/>
    <dgm:cxn modelId="{410210E5-0A31-4E8F-8EF0-6B9FD199C90A}" type="presParOf" srcId="{C8555D80-3736-4127-907F-E36A94E78999}" destId="{4511FF80-8B6F-4FF4-AF24-0FF1DB7B7E06}" srcOrd="2" destOrd="0" presId="urn:microsoft.com/office/officeart/2008/layout/HorizontalMultiLevelHierarchy"/>
    <dgm:cxn modelId="{A8C14199-78F1-44DB-98FD-216AF42321C7}" type="presParOf" srcId="{4511FF80-8B6F-4FF4-AF24-0FF1DB7B7E06}" destId="{1E220158-4014-401D-A322-A47A2CE07627}" srcOrd="0" destOrd="0" presId="urn:microsoft.com/office/officeart/2008/layout/HorizontalMultiLevelHierarchy"/>
    <dgm:cxn modelId="{AE05C0BF-BB42-405B-808F-D6D968CF2D48}" type="presParOf" srcId="{C8555D80-3736-4127-907F-E36A94E78999}" destId="{C39E6142-2427-43BB-B178-D5C1684AF9DE}" srcOrd="3" destOrd="0" presId="urn:microsoft.com/office/officeart/2008/layout/HorizontalMultiLevelHierarchy"/>
    <dgm:cxn modelId="{F842F2D1-50F0-472C-82FA-06ACBE42E92D}" type="presParOf" srcId="{C39E6142-2427-43BB-B178-D5C1684AF9DE}" destId="{9B97487F-BA0C-441E-BEAC-0E6D15027F8E}" srcOrd="0" destOrd="0" presId="urn:microsoft.com/office/officeart/2008/layout/HorizontalMultiLevelHierarchy"/>
    <dgm:cxn modelId="{3F517D5A-B37F-4DB2-8427-9E41AC5587EC}" type="presParOf" srcId="{C39E6142-2427-43BB-B178-D5C1684AF9DE}" destId="{5A1C7B15-D3B9-447F-98D2-AA6E87E621E4}" srcOrd="1" destOrd="0" presId="urn:microsoft.com/office/officeart/2008/layout/HorizontalMultiLevelHierarchy"/>
    <dgm:cxn modelId="{0C30E6DE-1E24-4AD5-9785-C5D3ACD47FF5}" type="presParOf" srcId="{C8555D80-3736-4127-907F-E36A94E78999}" destId="{E05F2F25-9FB6-4860-9F7C-981F46F857FB}" srcOrd="4" destOrd="0" presId="urn:microsoft.com/office/officeart/2008/layout/HorizontalMultiLevelHierarchy"/>
    <dgm:cxn modelId="{36F33DBD-92D0-4A36-8A3B-3A74B7B0D1A1}" type="presParOf" srcId="{E05F2F25-9FB6-4860-9F7C-981F46F857FB}" destId="{81752B36-C81B-4770-82ED-5601466CE01A}" srcOrd="0" destOrd="0" presId="urn:microsoft.com/office/officeart/2008/layout/HorizontalMultiLevelHierarchy"/>
    <dgm:cxn modelId="{46DC4D7A-FC6D-458D-8782-056D53255F16}" type="presParOf" srcId="{C8555D80-3736-4127-907F-E36A94E78999}" destId="{126F4934-82DD-4A5D-B87E-F2FB460B5D9F}" srcOrd="5" destOrd="0" presId="urn:microsoft.com/office/officeart/2008/layout/HorizontalMultiLevelHierarchy"/>
    <dgm:cxn modelId="{6CC1940D-7448-4138-9C08-01D59461E651}" type="presParOf" srcId="{126F4934-82DD-4A5D-B87E-F2FB460B5D9F}" destId="{234B3447-3175-405A-8D28-0B219B84C12A}" srcOrd="0" destOrd="0" presId="urn:microsoft.com/office/officeart/2008/layout/HorizontalMultiLevelHierarchy"/>
    <dgm:cxn modelId="{B4734355-603B-423A-89DF-44700329E831}" type="presParOf" srcId="{126F4934-82DD-4A5D-B87E-F2FB460B5D9F}" destId="{583328C5-9592-44E1-BD6B-927A2911D94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0A3850-DDD6-4E05-AC22-C5315E7B6D8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da-DK"/>
        </a:p>
      </dgm:t>
    </dgm:pt>
    <dgm:pt modelId="{31AD39D8-B4E3-4F30-875F-A5F23A23E45C}">
      <dgm:prSet phldrT="[Text]"/>
      <dgm:spPr>
        <a:solidFill>
          <a:schemeClr val="accent1"/>
        </a:solidFill>
      </dgm:spPr>
      <dgm:t>
        <a:bodyPr lIns="72000" tIns="72000" rIns="72000" bIns="72000"/>
        <a:lstStyle/>
        <a:p>
          <a:r>
            <a:rPr lang="en-US" b="1" noProof="0" dirty="0"/>
            <a:t>New treatment</a:t>
          </a:r>
        </a:p>
      </dgm:t>
    </dgm:pt>
    <dgm:pt modelId="{1022D9F5-C693-414A-A1FF-94F60CD14405}" type="parTrans" cxnId="{1A264521-A007-4A59-8440-17902CF8444E}">
      <dgm:prSet/>
      <dgm:spPr/>
      <dgm:t>
        <a:bodyPr/>
        <a:lstStyle/>
        <a:p>
          <a:endParaRPr lang="de-DE"/>
        </a:p>
      </dgm:t>
    </dgm:pt>
    <dgm:pt modelId="{1B29EDD3-B518-4A8A-AFE3-F2F8658DDB51}" type="sibTrans" cxnId="{1A264521-A007-4A59-8440-17902CF8444E}">
      <dgm:prSet/>
      <dgm:spPr/>
      <dgm:t>
        <a:bodyPr/>
        <a:lstStyle/>
        <a:p>
          <a:endParaRPr lang="de-DE"/>
        </a:p>
      </dgm:t>
    </dgm:pt>
    <dgm:pt modelId="{B4BFF85B-054D-4B57-A37E-B27E54E256D5}">
      <dgm:prSet phldrT="[Text]"/>
      <dgm:spPr>
        <a:solidFill>
          <a:schemeClr val="accent2"/>
        </a:solidFill>
      </dgm:spPr>
      <dgm:t>
        <a:bodyPr lIns="72000" tIns="72000" rIns="72000" bIns="72000"/>
        <a:lstStyle/>
        <a:p>
          <a:r>
            <a:rPr lang="en-US" b="1" noProof="0" dirty="0"/>
            <a:t>Control</a:t>
          </a:r>
        </a:p>
      </dgm:t>
    </dgm:pt>
    <dgm:pt modelId="{5B58AE95-67DB-4D06-9A34-44D2A7202669}" type="parTrans" cxnId="{33912F84-6794-4667-98AD-927A568B1504}">
      <dgm:prSet/>
      <dgm:spPr/>
      <dgm:t>
        <a:bodyPr/>
        <a:lstStyle/>
        <a:p>
          <a:endParaRPr lang="de-DE"/>
        </a:p>
      </dgm:t>
    </dgm:pt>
    <dgm:pt modelId="{1B0EC7C9-C1A5-4D0D-B97C-C4636C512923}" type="sibTrans" cxnId="{33912F84-6794-4667-98AD-927A568B1504}">
      <dgm:prSet/>
      <dgm:spPr/>
      <dgm:t>
        <a:bodyPr/>
        <a:lstStyle/>
        <a:p>
          <a:endParaRPr lang="de-DE"/>
        </a:p>
      </dgm:t>
    </dgm:pt>
    <dgm:pt modelId="{2488E1AD-0331-4AB2-8451-94F40D2685B6}">
      <dgm:prSet phldrT="[Text]"/>
      <dgm:spPr>
        <a:solidFill>
          <a:schemeClr val="tx2">
            <a:lumMod val="20000"/>
            <a:lumOff val="80000"/>
          </a:schemeClr>
        </a:solidFill>
      </dgm:spPr>
      <dgm:t>
        <a:bodyPr lIns="72000" tIns="72000" rIns="72000" bIns="72000"/>
        <a:lstStyle/>
        <a:p>
          <a:r>
            <a:rPr lang="en-US" b="1" noProof="0" dirty="0">
              <a:solidFill>
                <a:schemeClr val="tx1"/>
              </a:solidFill>
            </a:rPr>
            <a:t>Therapist A</a:t>
          </a:r>
        </a:p>
      </dgm:t>
    </dgm:pt>
    <dgm:pt modelId="{D2A4C8D8-AE2E-4440-A653-BC98BBBB3A7F}" type="parTrans" cxnId="{41849699-3E39-4D59-944A-1A84B719C68F}">
      <dgm:prSet/>
      <dgm:spPr/>
      <dgm:t>
        <a:bodyPr/>
        <a:lstStyle/>
        <a:p>
          <a:endParaRPr lang="de-DE"/>
        </a:p>
      </dgm:t>
    </dgm:pt>
    <dgm:pt modelId="{04A41181-813A-4131-962B-FF1134B96664}" type="sibTrans" cxnId="{41849699-3E39-4D59-944A-1A84B719C68F}">
      <dgm:prSet/>
      <dgm:spPr/>
      <dgm:t>
        <a:bodyPr/>
        <a:lstStyle/>
        <a:p>
          <a:endParaRPr lang="de-DE"/>
        </a:p>
      </dgm:t>
    </dgm:pt>
    <dgm:pt modelId="{6571CC64-A4E8-4A45-9A07-DAC58714E3A3}">
      <dgm:prSet phldrT="[Text]"/>
      <dgm:spPr>
        <a:solidFill>
          <a:schemeClr val="accent2">
            <a:lumMod val="20000"/>
            <a:lumOff val="80000"/>
          </a:schemeClr>
        </a:solidFill>
      </dgm:spPr>
      <dgm:t>
        <a:bodyPr lIns="72000" tIns="72000" rIns="72000" bIns="72000"/>
        <a:lstStyle/>
        <a:p>
          <a:r>
            <a:rPr lang="en-US" b="1" noProof="0" dirty="0">
              <a:solidFill>
                <a:schemeClr val="tx1"/>
              </a:solidFill>
            </a:rPr>
            <a:t>Therapist B</a:t>
          </a:r>
        </a:p>
      </dgm:t>
    </dgm:pt>
    <dgm:pt modelId="{7299F785-CE20-4EC3-9D5A-C425DF237884}" type="parTrans" cxnId="{2318DB5B-A476-4FFF-B607-48C2CDE67A2A}">
      <dgm:prSet/>
      <dgm:spPr/>
      <dgm:t>
        <a:bodyPr/>
        <a:lstStyle/>
        <a:p>
          <a:endParaRPr lang="de-DE"/>
        </a:p>
      </dgm:t>
    </dgm:pt>
    <dgm:pt modelId="{FE7CB115-AE91-45FB-8DC4-6BABB35869AE}" type="sibTrans" cxnId="{2318DB5B-A476-4FFF-B607-48C2CDE67A2A}">
      <dgm:prSet/>
      <dgm:spPr/>
      <dgm:t>
        <a:bodyPr/>
        <a:lstStyle/>
        <a:p>
          <a:endParaRPr lang="de-DE"/>
        </a:p>
      </dgm:t>
    </dgm:pt>
    <dgm:pt modelId="{07271D4B-4E49-4A5F-94E4-13DFEBED5325}">
      <dgm:prSet phldrT="[Text]"/>
      <dgm:spPr>
        <a:solidFill>
          <a:schemeClr val="tx1"/>
        </a:solidFill>
      </dgm:spPr>
      <dgm:t>
        <a:bodyPr lIns="72000" tIns="72000" rIns="72000" bIns="72000"/>
        <a:lstStyle/>
        <a:p>
          <a:r>
            <a:rPr lang="en-US" b="1" noProof="0" dirty="0"/>
            <a:t>Clustered data</a:t>
          </a:r>
        </a:p>
      </dgm:t>
    </dgm:pt>
    <dgm:pt modelId="{5E6116C8-22F8-422F-A2A1-966D7DC43BA1}" type="parTrans" cxnId="{A3F9EE1E-D072-43AE-A35C-AA04760E4FBC}">
      <dgm:prSet/>
      <dgm:spPr/>
      <dgm:t>
        <a:bodyPr/>
        <a:lstStyle/>
        <a:p>
          <a:endParaRPr lang="de-DE"/>
        </a:p>
      </dgm:t>
    </dgm:pt>
    <dgm:pt modelId="{38945293-7E3B-4ACD-91D1-069018DAAFCF}" type="sibTrans" cxnId="{A3F9EE1E-D072-43AE-A35C-AA04760E4FBC}">
      <dgm:prSet/>
      <dgm:spPr/>
      <dgm:t>
        <a:bodyPr/>
        <a:lstStyle/>
        <a:p>
          <a:endParaRPr lang="de-DE"/>
        </a:p>
      </dgm:t>
    </dgm:pt>
    <dgm:pt modelId="{24D1B95A-2301-4700-870E-C290E3FF5C65}">
      <dgm:prSet phldrT="[Text]"/>
      <dgm:spPr>
        <a:solidFill>
          <a:schemeClr val="accent1">
            <a:lumMod val="20000"/>
            <a:lumOff val="80000"/>
          </a:schemeClr>
        </a:solidFill>
      </dgm:spPr>
      <dgm:t>
        <a:bodyPr lIns="72000" tIns="72000" rIns="72000" bIns="72000"/>
        <a:lstStyle/>
        <a:p>
          <a:r>
            <a:rPr lang="en-US" b="1" noProof="0" dirty="0">
              <a:solidFill>
                <a:schemeClr val="tx1"/>
              </a:solidFill>
            </a:rPr>
            <a:t>Patient 2</a:t>
          </a:r>
        </a:p>
      </dgm:t>
    </dgm:pt>
    <dgm:pt modelId="{DC169DC1-00A2-471C-85EF-F366AFF0D089}" type="parTrans" cxnId="{D7EFF6B2-F08F-4646-88D4-4D72B9FCD4B0}">
      <dgm:prSet/>
      <dgm:spPr/>
      <dgm:t>
        <a:bodyPr/>
        <a:lstStyle/>
        <a:p>
          <a:endParaRPr lang="de-DE"/>
        </a:p>
      </dgm:t>
    </dgm:pt>
    <dgm:pt modelId="{340C53D1-1593-4FE2-8063-279ECB6A3708}" type="sibTrans" cxnId="{D7EFF6B2-F08F-4646-88D4-4D72B9FCD4B0}">
      <dgm:prSet/>
      <dgm:spPr/>
      <dgm:t>
        <a:bodyPr/>
        <a:lstStyle/>
        <a:p>
          <a:endParaRPr lang="de-DE"/>
        </a:p>
      </dgm:t>
    </dgm:pt>
    <dgm:pt modelId="{F84248E8-3A37-4887-ACF7-B2ED53A5980D}">
      <dgm:prSet phldrT="[Text]"/>
      <dgm:spPr>
        <a:solidFill>
          <a:schemeClr val="accent1">
            <a:lumMod val="20000"/>
            <a:lumOff val="80000"/>
          </a:schemeClr>
        </a:solidFill>
      </dgm:spPr>
      <dgm:t>
        <a:bodyPr lIns="72000" tIns="72000" rIns="72000" bIns="72000"/>
        <a:lstStyle/>
        <a:p>
          <a:r>
            <a:rPr lang="en-US" b="1" noProof="0" dirty="0">
              <a:solidFill>
                <a:schemeClr val="tx1"/>
              </a:solidFill>
            </a:rPr>
            <a:t>Patient 3</a:t>
          </a:r>
        </a:p>
      </dgm:t>
    </dgm:pt>
    <dgm:pt modelId="{206F9CE9-13E2-4EC2-94E0-B008962F0976}" type="parTrans" cxnId="{5469A94D-FC8C-48DC-8BBC-DEF17ABA1094}">
      <dgm:prSet/>
      <dgm:spPr/>
      <dgm:t>
        <a:bodyPr/>
        <a:lstStyle/>
        <a:p>
          <a:endParaRPr lang="de-DE"/>
        </a:p>
      </dgm:t>
    </dgm:pt>
    <dgm:pt modelId="{E7FDCBC0-F68E-4C06-A6AE-40359D6F141D}" type="sibTrans" cxnId="{5469A94D-FC8C-48DC-8BBC-DEF17ABA1094}">
      <dgm:prSet/>
      <dgm:spPr/>
      <dgm:t>
        <a:bodyPr/>
        <a:lstStyle/>
        <a:p>
          <a:endParaRPr lang="de-DE"/>
        </a:p>
      </dgm:t>
    </dgm:pt>
    <dgm:pt modelId="{40E65516-D0D6-4A35-9E80-3FE77F35307F}">
      <dgm:prSet phldrT="[Text]"/>
      <dgm:spPr>
        <a:solidFill>
          <a:schemeClr val="tx2">
            <a:lumMod val="40000"/>
            <a:lumOff val="60000"/>
          </a:schemeClr>
        </a:solidFill>
      </dgm:spPr>
      <dgm:t>
        <a:bodyPr lIns="72000" tIns="72000" rIns="72000" bIns="72000"/>
        <a:lstStyle/>
        <a:p>
          <a:r>
            <a:rPr lang="en-US" b="1" noProof="0" dirty="0">
              <a:solidFill>
                <a:schemeClr val="tx1"/>
              </a:solidFill>
            </a:rPr>
            <a:t>Therapist C</a:t>
          </a:r>
        </a:p>
      </dgm:t>
    </dgm:pt>
    <dgm:pt modelId="{C1EC38C9-A507-4884-94BC-937829199660}" type="parTrans" cxnId="{DA3251BB-6F03-4CCB-A7CC-BBCE6334B1D9}">
      <dgm:prSet/>
      <dgm:spPr/>
      <dgm:t>
        <a:bodyPr/>
        <a:lstStyle/>
        <a:p>
          <a:endParaRPr lang="de-DE"/>
        </a:p>
      </dgm:t>
    </dgm:pt>
    <dgm:pt modelId="{E6E40FCC-5A5C-4B5A-B456-468BB5A68287}" type="sibTrans" cxnId="{DA3251BB-6F03-4CCB-A7CC-BBCE6334B1D9}">
      <dgm:prSet/>
      <dgm:spPr/>
      <dgm:t>
        <a:bodyPr/>
        <a:lstStyle/>
        <a:p>
          <a:endParaRPr lang="de-DE"/>
        </a:p>
      </dgm:t>
    </dgm:pt>
    <dgm:pt modelId="{D3A6F052-BCF3-4203-A508-86B5B969C8E5}">
      <dgm:prSet phldrT="[Text]"/>
      <dgm:spPr>
        <a:solidFill>
          <a:schemeClr val="accent2">
            <a:lumMod val="20000"/>
            <a:lumOff val="80000"/>
          </a:schemeClr>
        </a:solidFill>
      </dgm:spPr>
      <dgm:t>
        <a:bodyPr lIns="72000" tIns="72000" rIns="72000" bIns="72000"/>
        <a:lstStyle/>
        <a:p>
          <a:r>
            <a:rPr lang="en-US" b="1" noProof="0" dirty="0">
              <a:solidFill>
                <a:schemeClr val="tx1"/>
              </a:solidFill>
            </a:rPr>
            <a:t>Patient 5</a:t>
          </a:r>
        </a:p>
      </dgm:t>
    </dgm:pt>
    <dgm:pt modelId="{23B26645-6A32-4F7E-9C09-989B70333C90}" type="parTrans" cxnId="{78B14E3D-2CA8-4EEF-A6D1-C12235311926}">
      <dgm:prSet/>
      <dgm:spPr/>
      <dgm:t>
        <a:bodyPr/>
        <a:lstStyle/>
        <a:p>
          <a:endParaRPr lang="de-DE"/>
        </a:p>
      </dgm:t>
    </dgm:pt>
    <dgm:pt modelId="{8636977D-0A2B-4CD6-BD6C-82C0DD2F4260}" type="sibTrans" cxnId="{78B14E3D-2CA8-4EEF-A6D1-C12235311926}">
      <dgm:prSet/>
      <dgm:spPr/>
      <dgm:t>
        <a:bodyPr/>
        <a:lstStyle/>
        <a:p>
          <a:endParaRPr lang="de-DE"/>
        </a:p>
      </dgm:t>
    </dgm:pt>
    <dgm:pt modelId="{079DA067-0525-4D4F-AADF-BD1A7D1C18EC}">
      <dgm:prSet phldrT="[Text]"/>
      <dgm:spPr>
        <a:solidFill>
          <a:schemeClr val="accent2">
            <a:lumMod val="20000"/>
            <a:lumOff val="80000"/>
          </a:schemeClr>
        </a:solidFill>
      </dgm:spPr>
      <dgm:t>
        <a:bodyPr lIns="72000" tIns="72000" rIns="72000" bIns="72000"/>
        <a:lstStyle/>
        <a:p>
          <a:r>
            <a:rPr lang="en-US" b="1" noProof="0" dirty="0">
              <a:solidFill>
                <a:schemeClr val="tx1"/>
              </a:solidFill>
            </a:rPr>
            <a:t>Patient 6</a:t>
          </a:r>
        </a:p>
      </dgm:t>
    </dgm:pt>
    <dgm:pt modelId="{38D5DDEC-EB67-43E8-90CE-63B3474E3FBF}" type="parTrans" cxnId="{7CECE5AD-59A6-41DC-BA2E-6C0C3FBF49D8}">
      <dgm:prSet/>
      <dgm:spPr/>
      <dgm:t>
        <a:bodyPr/>
        <a:lstStyle/>
        <a:p>
          <a:endParaRPr lang="de-DE"/>
        </a:p>
      </dgm:t>
    </dgm:pt>
    <dgm:pt modelId="{048D1F64-11BF-47BF-9E4B-D7D2EA2470FC}" type="sibTrans" cxnId="{7CECE5AD-59A6-41DC-BA2E-6C0C3FBF49D8}">
      <dgm:prSet/>
      <dgm:spPr/>
      <dgm:t>
        <a:bodyPr/>
        <a:lstStyle/>
        <a:p>
          <a:endParaRPr lang="de-DE"/>
        </a:p>
      </dgm:t>
    </dgm:pt>
    <dgm:pt modelId="{585D35AE-0B54-4135-BE73-BD1D4C227B1D}">
      <dgm:prSet phldrT="[Text]"/>
      <dgm:spPr>
        <a:solidFill>
          <a:schemeClr val="accent2">
            <a:lumMod val="40000"/>
            <a:lumOff val="60000"/>
          </a:schemeClr>
        </a:solidFill>
      </dgm:spPr>
      <dgm:t>
        <a:bodyPr lIns="72000" tIns="72000" rIns="72000" bIns="72000"/>
        <a:lstStyle/>
        <a:p>
          <a:r>
            <a:rPr lang="en-US" b="1" noProof="0" dirty="0">
              <a:solidFill>
                <a:schemeClr val="tx1"/>
              </a:solidFill>
            </a:rPr>
            <a:t>Therapist D</a:t>
          </a:r>
        </a:p>
      </dgm:t>
    </dgm:pt>
    <dgm:pt modelId="{223CDFE3-5412-4C45-A7E0-BBC2BFDCE732}" type="parTrans" cxnId="{7E5682B8-BA7D-49CD-AC74-5514B40C84B4}">
      <dgm:prSet/>
      <dgm:spPr/>
      <dgm:t>
        <a:bodyPr/>
        <a:lstStyle/>
        <a:p>
          <a:endParaRPr lang="de-DE"/>
        </a:p>
      </dgm:t>
    </dgm:pt>
    <dgm:pt modelId="{A62B06AC-EFDB-463F-9A1D-15912DD0E7A9}" type="sibTrans" cxnId="{7E5682B8-BA7D-49CD-AC74-5514B40C84B4}">
      <dgm:prSet/>
      <dgm:spPr/>
      <dgm:t>
        <a:bodyPr/>
        <a:lstStyle/>
        <a:p>
          <a:endParaRPr lang="de-DE"/>
        </a:p>
      </dgm:t>
    </dgm:pt>
    <dgm:pt modelId="{FBAF187B-7D41-4FDB-9EAC-010ABAF9BCB2}">
      <dgm:prSet phldrT="[Text]"/>
      <dgm:spPr>
        <a:solidFill>
          <a:schemeClr val="accent2">
            <a:lumMod val="40000"/>
            <a:lumOff val="60000"/>
          </a:schemeClr>
        </a:solidFill>
      </dgm:spPr>
      <dgm:t>
        <a:bodyPr lIns="72000" tIns="72000" rIns="72000" bIns="72000"/>
        <a:lstStyle/>
        <a:p>
          <a:r>
            <a:rPr lang="en-US" b="1" noProof="0" dirty="0">
              <a:solidFill>
                <a:schemeClr val="tx1"/>
              </a:solidFill>
            </a:rPr>
            <a:t>Patient 11</a:t>
          </a:r>
        </a:p>
      </dgm:t>
    </dgm:pt>
    <dgm:pt modelId="{AAB3B273-C6C9-4BA0-991F-75D08D29C94F}" type="parTrans" cxnId="{8ED248C5-0902-45CD-8732-08D28A53678B}">
      <dgm:prSet/>
      <dgm:spPr/>
      <dgm:t>
        <a:bodyPr/>
        <a:lstStyle/>
        <a:p>
          <a:endParaRPr lang="de-DE"/>
        </a:p>
      </dgm:t>
    </dgm:pt>
    <dgm:pt modelId="{2950E3FE-11BE-4936-8737-2AFF4F60E96B}" type="sibTrans" cxnId="{8ED248C5-0902-45CD-8732-08D28A53678B}">
      <dgm:prSet/>
      <dgm:spPr/>
      <dgm:t>
        <a:bodyPr/>
        <a:lstStyle/>
        <a:p>
          <a:endParaRPr lang="de-DE"/>
        </a:p>
      </dgm:t>
    </dgm:pt>
    <dgm:pt modelId="{FFA10081-5679-48D2-A7C0-A94BB7068052}">
      <dgm:prSet phldrT="[Text]"/>
      <dgm:spPr>
        <a:solidFill>
          <a:schemeClr val="accent2">
            <a:lumMod val="60000"/>
            <a:lumOff val="40000"/>
          </a:schemeClr>
        </a:solidFill>
      </dgm:spPr>
      <dgm:t>
        <a:bodyPr lIns="72000" tIns="72000" rIns="72000" bIns="72000"/>
        <a:lstStyle/>
        <a:p>
          <a:r>
            <a:rPr lang="en-US" b="1" noProof="0" dirty="0">
              <a:solidFill>
                <a:schemeClr val="tx1"/>
              </a:solidFill>
            </a:rPr>
            <a:t>Therapist E</a:t>
          </a:r>
        </a:p>
      </dgm:t>
    </dgm:pt>
    <dgm:pt modelId="{3C690955-14BE-4021-A0FD-4645DBC8160C}" type="parTrans" cxnId="{A25D20D0-1B99-48B1-B0D7-C95AF31FBE8C}">
      <dgm:prSet/>
      <dgm:spPr/>
      <dgm:t>
        <a:bodyPr/>
        <a:lstStyle/>
        <a:p>
          <a:endParaRPr lang="de-DE"/>
        </a:p>
      </dgm:t>
    </dgm:pt>
    <dgm:pt modelId="{0F5C2A71-B007-45AF-9298-1D46306A9C72}" type="sibTrans" cxnId="{A25D20D0-1B99-48B1-B0D7-C95AF31FBE8C}">
      <dgm:prSet/>
      <dgm:spPr/>
      <dgm:t>
        <a:bodyPr/>
        <a:lstStyle/>
        <a:p>
          <a:endParaRPr lang="de-DE"/>
        </a:p>
      </dgm:t>
    </dgm:pt>
    <dgm:pt modelId="{F67715A4-364E-4E43-9674-C10505377BE7}">
      <dgm:prSet phldrT="[Text]"/>
      <dgm:spPr>
        <a:solidFill>
          <a:schemeClr val="accent2">
            <a:lumMod val="60000"/>
            <a:lumOff val="40000"/>
          </a:schemeClr>
        </a:solidFill>
      </dgm:spPr>
      <dgm:t>
        <a:bodyPr lIns="72000" tIns="72000" rIns="72000" bIns="72000"/>
        <a:lstStyle/>
        <a:p>
          <a:r>
            <a:rPr lang="en-US" b="1" noProof="0" dirty="0">
              <a:solidFill>
                <a:schemeClr val="tx1"/>
              </a:solidFill>
            </a:rPr>
            <a:t>Patient 14</a:t>
          </a:r>
        </a:p>
      </dgm:t>
    </dgm:pt>
    <dgm:pt modelId="{62D48FF6-A9F8-4FF7-B604-34E338282579}" type="parTrans" cxnId="{14E9D675-CDA5-45CD-B032-261E2997D323}">
      <dgm:prSet/>
      <dgm:spPr/>
      <dgm:t>
        <a:bodyPr/>
        <a:lstStyle/>
        <a:p>
          <a:endParaRPr lang="de-DE"/>
        </a:p>
      </dgm:t>
    </dgm:pt>
    <dgm:pt modelId="{C59572B6-FBA3-4FA9-BA8A-2B084EFB9356}" type="sibTrans" cxnId="{14E9D675-CDA5-45CD-B032-261E2997D323}">
      <dgm:prSet/>
      <dgm:spPr/>
      <dgm:t>
        <a:bodyPr/>
        <a:lstStyle/>
        <a:p>
          <a:endParaRPr lang="de-DE"/>
        </a:p>
      </dgm:t>
    </dgm:pt>
    <dgm:pt modelId="{BA90A314-2203-4135-833E-E5E37347E371}">
      <dgm:prSet phldrT="[Text]"/>
      <dgm:spPr>
        <a:solidFill>
          <a:schemeClr val="tx2">
            <a:lumMod val="40000"/>
            <a:lumOff val="60000"/>
          </a:schemeClr>
        </a:solidFill>
      </dgm:spPr>
      <dgm:t>
        <a:bodyPr lIns="72000" tIns="72000" rIns="72000" bIns="72000"/>
        <a:lstStyle/>
        <a:p>
          <a:r>
            <a:rPr lang="en-US" b="1" noProof="0" dirty="0">
              <a:solidFill>
                <a:schemeClr val="tx1"/>
              </a:solidFill>
            </a:rPr>
            <a:t>Patient 8</a:t>
          </a:r>
        </a:p>
      </dgm:t>
    </dgm:pt>
    <dgm:pt modelId="{CF684C31-91A1-4347-BAF9-B4113ED67CAE}" type="parTrans" cxnId="{223B2768-6539-4E5A-8335-100B8D347389}">
      <dgm:prSet/>
      <dgm:spPr/>
      <dgm:t>
        <a:bodyPr/>
        <a:lstStyle/>
        <a:p>
          <a:endParaRPr lang="de-DE"/>
        </a:p>
      </dgm:t>
    </dgm:pt>
    <dgm:pt modelId="{A8C0D7EF-B2CC-4916-86E8-CA86E49A5676}" type="sibTrans" cxnId="{223B2768-6539-4E5A-8335-100B8D347389}">
      <dgm:prSet/>
      <dgm:spPr/>
      <dgm:t>
        <a:bodyPr/>
        <a:lstStyle/>
        <a:p>
          <a:endParaRPr lang="de-DE"/>
        </a:p>
      </dgm:t>
    </dgm:pt>
    <dgm:pt modelId="{D7BCC099-943D-4D07-B133-55B5EC09A3DA}">
      <dgm:prSet phldrT="[Text]"/>
      <dgm:spPr>
        <a:solidFill>
          <a:schemeClr val="tx2">
            <a:lumMod val="40000"/>
            <a:lumOff val="60000"/>
          </a:schemeClr>
        </a:solidFill>
      </dgm:spPr>
      <dgm:t>
        <a:bodyPr lIns="72000" tIns="72000" rIns="72000" bIns="72000"/>
        <a:lstStyle/>
        <a:p>
          <a:r>
            <a:rPr lang="en-US" b="1" noProof="0" dirty="0">
              <a:solidFill>
                <a:schemeClr val="tx1"/>
              </a:solidFill>
            </a:rPr>
            <a:t>Patient 9</a:t>
          </a:r>
        </a:p>
      </dgm:t>
    </dgm:pt>
    <dgm:pt modelId="{677B6F36-85F9-4159-96EB-3F573215BDD7}" type="parTrans" cxnId="{4DCEC267-2FCA-4BB8-839F-50E9A0E3A0EC}">
      <dgm:prSet/>
      <dgm:spPr/>
      <dgm:t>
        <a:bodyPr/>
        <a:lstStyle/>
        <a:p>
          <a:endParaRPr lang="de-DE"/>
        </a:p>
      </dgm:t>
    </dgm:pt>
    <dgm:pt modelId="{33C931A9-AAB4-4FEA-B27F-86DB0B297B96}" type="sibTrans" cxnId="{4DCEC267-2FCA-4BB8-839F-50E9A0E3A0EC}">
      <dgm:prSet/>
      <dgm:spPr/>
      <dgm:t>
        <a:bodyPr/>
        <a:lstStyle/>
        <a:p>
          <a:endParaRPr lang="de-DE"/>
        </a:p>
      </dgm:t>
    </dgm:pt>
    <dgm:pt modelId="{738BB7C1-5FE9-44A5-9F77-71CE1D5F7638}">
      <dgm:prSet phldrT="[Text]"/>
      <dgm:spPr>
        <a:solidFill>
          <a:schemeClr val="accent1">
            <a:lumMod val="20000"/>
            <a:lumOff val="80000"/>
          </a:schemeClr>
        </a:solidFill>
      </dgm:spPr>
      <dgm:t>
        <a:bodyPr lIns="72000" tIns="72000" rIns="72000" bIns="72000"/>
        <a:lstStyle/>
        <a:p>
          <a:r>
            <a:rPr lang="en-US" b="1" noProof="0" dirty="0">
              <a:solidFill>
                <a:schemeClr val="tx1"/>
              </a:solidFill>
            </a:rPr>
            <a:t>Patient 1</a:t>
          </a:r>
        </a:p>
      </dgm:t>
    </dgm:pt>
    <dgm:pt modelId="{16B41303-F14C-4315-92CB-B4FA4889F507}" type="parTrans" cxnId="{10DBD560-C6C9-4333-A1EA-E83FED8FDC4F}">
      <dgm:prSet/>
      <dgm:spPr/>
      <dgm:t>
        <a:bodyPr/>
        <a:lstStyle/>
        <a:p>
          <a:endParaRPr lang="de-DE"/>
        </a:p>
      </dgm:t>
    </dgm:pt>
    <dgm:pt modelId="{8DAB78CA-4AC3-45EE-BBF6-F60B557157E3}" type="sibTrans" cxnId="{10DBD560-C6C9-4333-A1EA-E83FED8FDC4F}">
      <dgm:prSet/>
      <dgm:spPr/>
      <dgm:t>
        <a:bodyPr/>
        <a:lstStyle/>
        <a:p>
          <a:endParaRPr lang="de-DE"/>
        </a:p>
      </dgm:t>
    </dgm:pt>
    <dgm:pt modelId="{6F67B01C-2D9C-4F70-8F16-E886D8A8889B}">
      <dgm:prSet phldrT="[Text]"/>
      <dgm:spPr>
        <a:solidFill>
          <a:schemeClr val="tx2">
            <a:lumMod val="40000"/>
            <a:lumOff val="60000"/>
          </a:schemeClr>
        </a:solidFill>
      </dgm:spPr>
      <dgm:t>
        <a:bodyPr lIns="72000" tIns="72000" rIns="72000" bIns="72000"/>
        <a:lstStyle/>
        <a:p>
          <a:r>
            <a:rPr lang="en-US" b="1" noProof="0" dirty="0">
              <a:solidFill>
                <a:schemeClr val="tx1"/>
              </a:solidFill>
            </a:rPr>
            <a:t>Patient 7</a:t>
          </a:r>
        </a:p>
      </dgm:t>
    </dgm:pt>
    <dgm:pt modelId="{85F1D7A9-B3F8-4FF5-8679-437D26BD4B39}" type="parTrans" cxnId="{B10424FE-BAAE-4D7B-B522-5249D8ADD006}">
      <dgm:prSet/>
      <dgm:spPr/>
      <dgm:t>
        <a:bodyPr/>
        <a:lstStyle/>
        <a:p>
          <a:endParaRPr lang="de-DE"/>
        </a:p>
      </dgm:t>
    </dgm:pt>
    <dgm:pt modelId="{4C070B00-03AB-4E40-8F8C-24873CF85D68}" type="sibTrans" cxnId="{B10424FE-BAAE-4D7B-B522-5249D8ADD006}">
      <dgm:prSet/>
      <dgm:spPr/>
      <dgm:t>
        <a:bodyPr/>
        <a:lstStyle/>
        <a:p>
          <a:endParaRPr lang="de-DE"/>
        </a:p>
      </dgm:t>
    </dgm:pt>
    <dgm:pt modelId="{76E14479-4B28-4F05-A999-7F2FD6D4C113}">
      <dgm:prSet phldrT="[Text]"/>
      <dgm:spPr>
        <a:solidFill>
          <a:schemeClr val="accent2">
            <a:lumMod val="20000"/>
            <a:lumOff val="80000"/>
          </a:schemeClr>
        </a:solidFill>
      </dgm:spPr>
      <dgm:t>
        <a:bodyPr lIns="72000" tIns="72000" rIns="72000" bIns="72000"/>
        <a:lstStyle/>
        <a:p>
          <a:r>
            <a:rPr lang="en-US" b="1" noProof="0" dirty="0">
              <a:solidFill>
                <a:schemeClr val="tx1"/>
              </a:solidFill>
            </a:rPr>
            <a:t>Patient 4</a:t>
          </a:r>
        </a:p>
      </dgm:t>
    </dgm:pt>
    <dgm:pt modelId="{398CA4EA-EA10-4E8D-A609-D31CDAC043AE}" type="parTrans" cxnId="{8C81695B-CCB7-47A0-AF61-DDECCCE07938}">
      <dgm:prSet/>
      <dgm:spPr/>
      <dgm:t>
        <a:bodyPr/>
        <a:lstStyle/>
        <a:p>
          <a:endParaRPr lang="de-DE"/>
        </a:p>
      </dgm:t>
    </dgm:pt>
    <dgm:pt modelId="{A27577FA-6A1D-4C8E-A983-42A6A6473E6E}" type="sibTrans" cxnId="{8C81695B-CCB7-47A0-AF61-DDECCCE07938}">
      <dgm:prSet/>
      <dgm:spPr/>
      <dgm:t>
        <a:bodyPr/>
        <a:lstStyle/>
        <a:p>
          <a:endParaRPr lang="de-DE"/>
        </a:p>
      </dgm:t>
    </dgm:pt>
    <dgm:pt modelId="{D3FAD3FA-1DCD-4E43-B582-F8D0B1FE0983}">
      <dgm:prSet phldrT="[Text]"/>
      <dgm:spPr>
        <a:solidFill>
          <a:schemeClr val="accent2">
            <a:lumMod val="40000"/>
            <a:lumOff val="60000"/>
          </a:schemeClr>
        </a:solidFill>
      </dgm:spPr>
      <dgm:t>
        <a:bodyPr lIns="72000" tIns="72000" rIns="72000" bIns="72000"/>
        <a:lstStyle/>
        <a:p>
          <a:r>
            <a:rPr lang="en-US" b="1" noProof="0" dirty="0">
              <a:solidFill>
                <a:schemeClr val="tx1"/>
              </a:solidFill>
            </a:rPr>
            <a:t>Patient 10</a:t>
          </a:r>
        </a:p>
      </dgm:t>
    </dgm:pt>
    <dgm:pt modelId="{2184EC39-0CF6-4A0E-9380-735B19249EEB}" type="parTrans" cxnId="{C51A2BD5-41E5-4F0B-A20B-022CA5F5039E}">
      <dgm:prSet/>
      <dgm:spPr/>
      <dgm:t>
        <a:bodyPr/>
        <a:lstStyle/>
        <a:p>
          <a:endParaRPr lang="de-DE"/>
        </a:p>
      </dgm:t>
    </dgm:pt>
    <dgm:pt modelId="{44EA8037-8BC8-4337-9183-F6A275F923F1}" type="sibTrans" cxnId="{C51A2BD5-41E5-4F0B-A20B-022CA5F5039E}">
      <dgm:prSet/>
      <dgm:spPr/>
      <dgm:t>
        <a:bodyPr/>
        <a:lstStyle/>
        <a:p>
          <a:endParaRPr lang="de-DE"/>
        </a:p>
      </dgm:t>
    </dgm:pt>
    <dgm:pt modelId="{630D6B3E-9573-4B7A-A4E6-2F1EF99A4828}">
      <dgm:prSet phldrT="[Text]"/>
      <dgm:spPr>
        <a:solidFill>
          <a:schemeClr val="accent2">
            <a:lumMod val="60000"/>
            <a:lumOff val="40000"/>
          </a:schemeClr>
        </a:solidFill>
      </dgm:spPr>
      <dgm:t>
        <a:bodyPr lIns="72000" tIns="72000" rIns="72000" bIns="72000"/>
        <a:lstStyle/>
        <a:p>
          <a:r>
            <a:rPr lang="en-US" b="1" noProof="0" dirty="0">
              <a:solidFill>
                <a:schemeClr val="tx1"/>
              </a:solidFill>
            </a:rPr>
            <a:t>Patient 13</a:t>
          </a:r>
        </a:p>
      </dgm:t>
    </dgm:pt>
    <dgm:pt modelId="{0926CEFE-A773-4F27-B3CF-1C66D65EDBD6}" type="parTrans" cxnId="{3CF53C2A-7720-4D1A-87D9-03456AACF790}">
      <dgm:prSet/>
      <dgm:spPr/>
      <dgm:t>
        <a:bodyPr/>
        <a:lstStyle/>
        <a:p>
          <a:endParaRPr lang="de-DE"/>
        </a:p>
      </dgm:t>
    </dgm:pt>
    <dgm:pt modelId="{6BAED8C2-1611-4F3A-9ABE-D4B7D67CD261}" type="sibTrans" cxnId="{3CF53C2A-7720-4D1A-87D9-03456AACF790}">
      <dgm:prSet/>
      <dgm:spPr/>
      <dgm:t>
        <a:bodyPr/>
        <a:lstStyle/>
        <a:p>
          <a:endParaRPr lang="de-DE"/>
        </a:p>
      </dgm:t>
    </dgm:pt>
    <dgm:pt modelId="{57DF13CB-F029-4746-8EF6-E4CE1DAD460D}">
      <dgm:prSet phldrT="[Text]"/>
      <dgm:spPr>
        <a:solidFill>
          <a:schemeClr val="accent2">
            <a:lumMod val="60000"/>
            <a:lumOff val="40000"/>
          </a:schemeClr>
        </a:solidFill>
      </dgm:spPr>
      <dgm:t>
        <a:bodyPr lIns="72000" tIns="72000" rIns="72000" bIns="72000"/>
        <a:lstStyle/>
        <a:p>
          <a:r>
            <a:rPr lang="en-US" b="1" noProof="0" dirty="0">
              <a:solidFill>
                <a:schemeClr val="tx1"/>
              </a:solidFill>
            </a:rPr>
            <a:t>Patient 12</a:t>
          </a:r>
        </a:p>
      </dgm:t>
    </dgm:pt>
    <dgm:pt modelId="{646AAC1E-D211-4387-AC6B-601BE7A088A2}" type="parTrans" cxnId="{7B616C40-CB5E-49BD-BE99-F45C98318A07}">
      <dgm:prSet/>
      <dgm:spPr/>
      <dgm:t>
        <a:bodyPr/>
        <a:lstStyle/>
        <a:p>
          <a:endParaRPr lang="de-DE"/>
        </a:p>
      </dgm:t>
    </dgm:pt>
    <dgm:pt modelId="{FC927581-D996-49E2-8097-0EE765A553CD}" type="sibTrans" cxnId="{7B616C40-CB5E-49BD-BE99-F45C98318A07}">
      <dgm:prSet/>
      <dgm:spPr/>
      <dgm:t>
        <a:bodyPr/>
        <a:lstStyle/>
        <a:p>
          <a:endParaRPr lang="de-DE"/>
        </a:p>
      </dgm:t>
    </dgm:pt>
    <dgm:pt modelId="{63077DCF-AB31-4A3A-B43E-DB68ECD46E82}">
      <dgm:prSet phldrT="[Text]"/>
      <dgm:spPr>
        <a:solidFill>
          <a:schemeClr val="accent1">
            <a:lumMod val="20000"/>
            <a:lumOff val="80000"/>
          </a:schemeClr>
        </a:solidFill>
      </dgm:spPr>
      <dgm:t>
        <a:bodyPr lIns="72000" tIns="72000" rIns="72000" bIns="72000"/>
        <a:lstStyle/>
        <a:p>
          <a:r>
            <a:rPr lang="en-US" b="1" noProof="0" dirty="0">
              <a:solidFill>
                <a:schemeClr val="tx1"/>
              </a:solidFill>
            </a:rPr>
            <a:t>available</a:t>
          </a:r>
        </a:p>
      </dgm:t>
    </dgm:pt>
    <dgm:pt modelId="{85B4CE11-4A96-4E53-9A0B-315BCCDD72A7}" type="parTrans" cxnId="{31203711-2C0E-47A4-852E-A0DC83C4CED1}">
      <dgm:prSet/>
      <dgm:spPr/>
      <dgm:t>
        <a:bodyPr/>
        <a:lstStyle/>
        <a:p>
          <a:endParaRPr lang="de-AT"/>
        </a:p>
      </dgm:t>
    </dgm:pt>
    <dgm:pt modelId="{A69828C7-49BD-436D-933C-DBB31B25848A}" type="sibTrans" cxnId="{31203711-2C0E-47A4-852E-A0DC83C4CED1}">
      <dgm:prSet/>
      <dgm:spPr/>
      <dgm:t>
        <a:bodyPr/>
        <a:lstStyle/>
        <a:p>
          <a:endParaRPr lang="de-AT"/>
        </a:p>
      </dgm:t>
    </dgm:pt>
    <dgm:pt modelId="{9E091099-03C9-4636-B1FF-FD8E104F71A3}">
      <dgm:prSet phldrT="[Text]">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lIns="72000" tIns="72000" rIns="72000" bIns="72000"/>
        <a:lstStyle/>
        <a:p>
          <a:r>
            <a:rPr lang="en-US" b="1" noProof="0" dirty="0">
              <a:solidFill>
                <a:schemeClr val="tx1"/>
              </a:solidFill>
            </a:rPr>
            <a:t>missing</a:t>
          </a:r>
        </a:p>
      </dgm:t>
    </dgm:pt>
    <dgm:pt modelId="{4AB6ACA9-464D-43F7-BAA7-428A25F3BB22}" type="parTrans" cxnId="{A0EECE44-BEFB-453E-A6AC-242346247F5D}">
      <dgm:prSet/>
      <dgm:spPr/>
      <dgm:t>
        <a:bodyPr/>
        <a:lstStyle/>
        <a:p>
          <a:endParaRPr lang="de-AT"/>
        </a:p>
      </dgm:t>
    </dgm:pt>
    <dgm:pt modelId="{5DE8319B-EAC0-409B-B035-F535C441EB81}" type="sibTrans" cxnId="{A0EECE44-BEFB-453E-A6AC-242346247F5D}">
      <dgm:prSet/>
      <dgm:spPr/>
      <dgm:t>
        <a:bodyPr/>
        <a:lstStyle/>
        <a:p>
          <a:endParaRPr lang="de-AT"/>
        </a:p>
      </dgm:t>
    </dgm:pt>
    <dgm:pt modelId="{F36A786D-AE5C-44DB-852A-24D63D08CEAE}">
      <dgm:prSet phldrT="[Text]"/>
      <dgm:spPr>
        <a:solidFill>
          <a:schemeClr val="accent1">
            <a:lumMod val="20000"/>
            <a:lumOff val="80000"/>
          </a:schemeClr>
        </a:solidFill>
      </dgm:spPr>
      <dgm:t>
        <a:bodyPr lIns="72000" tIns="72000" rIns="72000" bIns="72000"/>
        <a:lstStyle/>
        <a:p>
          <a:r>
            <a:rPr lang="en-US" b="1" noProof="0" dirty="0">
              <a:solidFill>
                <a:schemeClr val="tx1"/>
              </a:solidFill>
            </a:rPr>
            <a:t>available</a:t>
          </a:r>
        </a:p>
      </dgm:t>
    </dgm:pt>
    <dgm:pt modelId="{5772E563-9F3C-4F88-A5E1-5838B3C8B802}" type="parTrans" cxnId="{12468070-14B3-4163-BFDC-20F926EB3633}">
      <dgm:prSet/>
      <dgm:spPr/>
      <dgm:t>
        <a:bodyPr/>
        <a:lstStyle/>
        <a:p>
          <a:endParaRPr lang="de-AT"/>
        </a:p>
      </dgm:t>
    </dgm:pt>
    <dgm:pt modelId="{2A0B5E4A-F4E8-4BAF-B4D3-82C23B890331}" type="sibTrans" cxnId="{12468070-14B3-4163-BFDC-20F926EB3633}">
      <dgm:prSet/>
      <dgm:spPr/>
      <dgm:t>
        <a:bodyPr/>
        <a:lstStyle/>
        <a:p>
          <a:endParaRPr lang="de-AT"/>
        </a:p>
      </dgm:t>
    </dgm:pt>
    <dgm:pt modelId="{18BAE897-4FB8-44D2-AD75-15C87E28F2A5}">
      <dgm:prSet phldrT="[Text]">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lIns="72000" tIns="72000" rIns="72000" bIns="72000"/>
        <a:lstStyle/>
        <a:p>
          <a:r>
            <a:rPr lang="en-US" b="1" noProof="0" dirty="0">
              <a:solidFill>
                <a:schemeClr val="tx1"/>
              </a:solidFill>
            </a:rPr>
            <a:t>missing</a:t>
          </a:r>
        </a:p>
      </dgm:t>
    </dgm:pt>
    <dgm:pt modelId="{CBC05C28-71A7-4D12-BA00-50D2E7C8B71E}" type="parTrans" cxnId="{531DD7A8-3D62-4A88-9B3B-F2C5028174B2}">
      <dgm:prSet/>
      <dgm:spPr/>
      <dgm:t>
        <a:bodyPr/>
        <a:lstStyle/>
        <a:p>
          <a:endParaRPr lang="de-AT"/>
        </a:p>
      </dgm:t>
    </dgm:pt>
    <dgm:pt modelId="{B44B9587-8FA7-4B5E-9FCB-1C61B01A753D}" type="sibTrans" cxnId="{531DD7A8-3D62-4A88-9B3B-F2C5028174B2}">
      <dgm:prSet/>
      <dgm:spPr/>
      <dgm:t>
        <a:bodyPr/>
        <a:lstStyle/>
        <a:p>
          <a:endParaRPr lang="de-AT"/>
        </a:p>
      </dgm:t>
    </dgm:pt>
    <dgm:pt modelId="{9223CB49-8B2F-4A40-9404-EB8D30CC9596}">
      <dgm:prSet phldrT="[Text]"/>
      <dgm:spPr>
        <a:solidFill>
          <a:schemeClr val="tx2">
            <a:lumMod val="40000"/>
            <a:lumOff val="60000"/>
          </a:schemeClr>
        </a:solidFill>
      </dgm:spPr>
      <dgm:t>
        <a:bodyPr lIns="72000" tIns="72000" rIns="72000" bIns="72000"/>
        <a:lstStyle/>
        <a:p>
          <a:r>
            <a:rPr lang="en-US" b="1" noProof="0" dirty="0">
              <a:solidFill>
                <a:schemeClr val="tx1"/>
              </a:solidFill>
            </a:rPr>
            <a:t>available</a:t>
          </a:r>
        </a:p>
      </dgm:t>
    </dgm:pt>
    <dgm:pt modelId="{7E23E191-7089-4B2F-A06D-B4DF731B617F}" type="parTrans" cxnId="{A7F219D4-5A03-4F86-B595-5A2C1937E754}">
      <dgm:prSet/>
      <dgm:spPr/>
      <dgm:t>
        <a:bodyPr/>
        <a:lstStyle/>
        <a:p>
          <a:endParaRPr lang="de-AT"/>
        </a:p>
      </dgm:t>
    </dgm:pt>
    <dgm:pt modelId="{5B618A9D-0038-44F8-A49B-BCEADA549F6D}" type="sibTrans" cxnId="{A7F219D4-5A03-4F86-B595-5A2C1937E754}">
      <dgm:prSet/>
      <dgm:spPr/>
      <dgm:t>
        <a:bodyPr/>
        <a:lstStyle/>
        <a:p>
          <a:endParaRPr lang="de-AT"/>
        </a:p>
      </dgm:t>
    </dgm:pt>
    <dgm:pt modelId="{9DC29553-E14D-4CA7-AA8E-C3216B759E20}">
      <dgm:prSet phldrT="[Text]"/>
      <dgm:spPr>
        <a:solidFill>
          <a:schemeClr val="tx2">
            <a:lumMod val="40000"/>
            <a:lumOff val="60000"/>
          </a:schemeClr>
        </a:solidFill>
      </dgm:spPr>
      <dgm:t>
        <a:bodyPr lIns="72000" tIns="72000" rIns="72000" bIns="72000"/>
        <a:lstStyle/>
        <a:p>
          <a:r>
            <a:rPr lang="en-US" b="1" noProof="0" dirty="0">
              <a:solidFill>
                <a:schemeClr val="tx1"/>
              </a:solidFill>
            </a:rPr>
            <a:t>available</a:t>
          </a:r>
        </a:p>
      </dgm:t>
    </dgm:pt>
    <dgm:pt modelId="{34A09BEA-7830-42B7-87BB-FA7A598D9998}" type="parTrans" cxnId="{94561BA8-232D-4366-ABCF-9FB222158161}">
      <dgm:prSet/>
      <dgm:spPr/>
      <dgm:t>
        <a:bodyPr/>
        <a:lstStyle/>
        <a:p>
          <a:endParaRPr lang="de-AT"/>
        </a:p>
      </dgm:t>
    </dgm:pt>
    <dgm:pt modelId="{A25BBE32-B5B4-4D61-A608-BC29AE48388B}" type="sibTrans" cxnId="{94561BA8-232D-4366-ABCF-9FB222158161}">
      <dgm:prSet/>
      <dgm:spPr/>
      <dgm:t>
        <a:bodyPr/>
        <a:lstStyle/>
        <a:p>
          <a:endParaRPr lang="de-AT"/>
        </a:p>
      </dgm:t>
    </dgm:pt>
    <dgm:pt modelId="{E1F61F10-6F7D-442A-8D4D-3D8D46DC61CE}">
      <dgm:prSet phldrT="[Text]"/>
      <dgm:spPr>
        <a:solidFill>
          <a:schemeClr val="accent2">
            <a:lumMod val="20000"/>
            <a:lumOff val="80000"/>
          </a:schemeClr>
        </a:solidFill>
      </dgm:spPr>
      <dgm:t>
        <a:bodyPr lIns="72000" tIns="72000" rIns="72000" bIns="72000"/>
        <a:lstStyle/>
        <a:p>
          <a:r>
            <a:rPr lang="en-US" b="1" noProof="0" dirty="0">
              <a:solidFill>
                <a:schemeClr val="tx1"/>
              </a:solidFill>
            </a:rPr>
            <a:t>available</a:t>
          </a:r>
        </a:p>
      </dgm:t>
    </dgm:pt>
    <dgm:pt modelId="{818BAFE3-E16A-463A-A572-792635C8ABA6}" type="parTrans" cxnId="{42DB3159-2982-409A-B31A-FB324A189990}">
      <dgm:prSet/>
      <dgm:spPr/>
      <dgm:t>
        <a:bodyPr/>
        <a:lstStyle/>
        <a:p>
          <a:endParaRPr lang="de-AT"/>
        </a:p>
      </dgm:t>
    </dgm:pt>
    <dgm:pt modelId="{E8224F83-C07E-4221-9CD6-2108B579BB63}" type="sibTrans" cxnId="{42DB3159-2982-409A-B31A-FB324A189990}">
      <dgm:prSet/>
      <dgm:spPr/>
      <dgm:t>
        <a:bodyPr/>
        <a:lstStyle/>
        <a:p>
          <a:endParaRPr lang="de-AT"/>
        </a:p>
      </dgm:t>
    </dgm:pt>
    <dgm:pt modelId="{FF53A1E7-A330-407D-B23C-8433F7831B3A}">
      <dgm:prSet phldrT="[Text]"/>
      <dgm:spPr>
        <a:solidFill>
          <a:schemeClr val="accent2">
            <a:lumMod val="20000"/>
            <a:lumOff val="80000"/>
          </a:schemeClr>
        </a:solidFill>
      </dgm:spPr>
      <dgm:t>
        <a:bodyPr lIns="72000" tIns="72000" rIns="72000" bIns="72000"/>
        <a:lstStyle/>
        <a:p>
          <a:r>
            <a:rPr lang="en-US" b="1" noProof="0" dirty="0">
              <a:solidFill>
                <a:schemeClr val="tx1"/>
              </a:solidFill>
            </a:rPr>
            <a:t>available</a:t>
          </a:r>
        </a:p>
      </dgm:t>
    </dgm:pt>
    <dgm:pt modelId="{71E3F122-0004-4788-8CB2-DA1C5CC7B60E}" type="parTrans" cxnId="{2A45BB70-C79A-409A-A623-85E49CB4FD99}">
      <dgm:prSet/>
      <dgm:spPr/>
      <dgm:t>
        <a:bodyPr/>
        <a:lstStyle/>
        <a:p>
          <a:endParaRPr lang="de-AT"/>
        </a:p>
      </dgm:t>
    </dgm:pt>
    <dgm:pt modelId="{A414DC69-A599-42AF-83E2-850C6429E3E3}" type="sibTrans" cxnId="{2A45BB70-C79A-409A-A623-85E49CB4FD99}">
      <dgm:prSet/>
      <dgm:spPr/>
      <dgm:t>
        <a:bodyPr/>
        <a:lstStyle/>
        <a:p>
          <a:endParaRPr lang="de-AT"/>
        </a:p>
      </dgm:t>
    </dgm:pt>
    <dgm:pt modelId="{63BE8992-404E-4C15-9120-4D751AD15B28}">
      <dgm:prSet phldrT="[Text]">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lIns="72000" tIns="72000" rIns="72000" bIns="72000"/>
        <a:lstStyle/>
        <a:p>
          <a:r>
            <a:rPr lang="en-US" b="1" noProof="0" dirty="0">
              <a:solidFill>
                <a:schemeClr val="tx1"/>
              </a:solidFill>
            </a:rPr>
            <a:t>missing</a:t>
          </a:r>
        </a:p>
      </dgm:t>
    </dgm:pt>
    <dgm:pt modelId="{7A3850FA-45F6-4ED6-96E2-CB6887F2004A}" type="parTrans" cxnId="{78C90C84-6FD1-4130-8B9E-57C3F0D9729C}">
      <dgm:prSet/>
      <dgm:spPr/>
      <dgm:t>
        <a:bodyPr/>
        <a:lstStyle/>
        <a:p>
          <a:endParaRPr lang="de-AT"/>
        </a:p>
      </dgm:t>
    </dgm:pt>
    <dgm:pt modelId="{B011A826-AFC1-4DE3-9A48-74C36E316033}" type="sibTrans" cxnId="{78C90C84-6FD1-4130-8B9E-57C3F0D9729C}">
      <dgm:prSet/>
      <dgm:spPr/>
      <dgm:t>
        <a:bodyPr/>
        <a:lstStyle/>
        <a:p>
          <a:endParaRPr lang="de-AT"/>
        </a:p>
      </dgm:t>
    </dgm:pt>
    <dgm:pt modelId="{41217ED5-A9CF-4A74-85E7-FF6E4D03D493}">
      <dgm:prSet phldrT="[Text]"/>
      <dgm:spPr>
        <a:solidFill>
          <a:schemeClr val="accent2">
            <a:lumMod val="40000"/>
            <a:lumOff val="60000"/>
          </a:schemeClr>
        </a:solidFill>
      </dgm:spPr>
      <dgm:t>
        <a:bodyPr lIns="72000" tIns="72000" rIns="72000" bIns="72000"/>
        <a:lstStyle/>
        <a:p>
          <a:r>
            <a:rPr lang="en-US" b="1" noProof="0" dirty="0">
              <a:solidFill>
                <a:schemeClr val="tx1"/>
              </a:solidFill>
            </a:rPr>
            <a:t>available</a:t>
          </a:r>
        </a:p>
      </dgm:t>
    </dgm:pt>
    <dgm:pt modelId="{40A2B081-98A2-4AF5-9652-DDFFC024E301}" type="parTrans" cxnId="{B6CA8E78-5BC4-42CD-8CD1-6823C717D9AA}">
      <dgm:prSet/>
      <dgm:spPr/>
      <dgm:t>
        <a:bodyPr/>
        <a:lstStyle/>
        <a:p>
          <a:endParaRPr lang="de-AT"/>
        </a:p>
      </dgm:t>
    </dgm:pt>
    <dgm:pt modelId="{7608B06D-8F45-4FA1-900F-0B0EAB4D7FC1}" type="sibTrans" cxnId="{B6CA8E78-5BC4-42CD-8CD1-6823C717D9AA}">
      <dgm:prSet/>
      <dgm:spPr/>
      <dgm:t>
        <a:bodyPr/>
        <a:lstStyle/>
        <a:p>
          <a:endParaRPr lang="de-AT"/>
        </a:p>
      </dgm:t>
    </dgm:pt>
    <dgm:pt modelId="{3E7B0016-09D5-46E4-A3D4-8B8E6BCB2FDE}">
      <dgm:prSet phldrT="[Text]"/>
      <dgm:spPr>
        <a:solidFill>
          <a:schemeClr val="accent2">
            <a:lumMod val="40000"/>
            <a:lumOff val="60000"/>
          </a:schemeClr>
        </a:solidFill>
      </dgm:spPr>
      <dgm:t>
        <a:bodyPr lIns="72000" tIns="72000" rIns="72000" bIns="72000"/>
        <a:lstStyle/>
        <a:p>
          <a:r>
            <a:rPr lang="en-US" b="1" noProof="0" dirty="0">
              <a:solidFill>
                <a:schemeClr val="tx1"/>
              </a:solidFill>
            </a:rPr>
            <a:t>available</a:t>
          </a:r>
        </a:p>
      </dgm:t>
    </dgm:pt>
    <dgm:pt modelId="{68200B51-EB4A-468A-B338-EAF7956EC3F9}" type="parTrans" cxnId="{2B760368-B3A3-423A-84B6-2BFE686BA7A5}">
      <dgm:prSet/>
      <dgm:spPr/>
      <dgm:t>
        <a:bodyPr/>
        <a:lstStyle/>
        <a:p>
          <a:endParaRPr lang="de-AT"/>
        </a:p>
      </dgm:t>
    </dgm:pt>
    <dgm:pt modelId="{0BE26B3B-BB91-445F-9148-89875E965D20}" type="sibTrans" cxnId="{2B760368-B3A3-423A-84B6-2BFE686BA7A5}">
      <dgm:prSet/>
      <dgm:spPr/>
      <dgm:t>
        <a:bodyPr/>
        <a:lstStyle/>
        <a:p>
          <a:endParaRPr lang="de-AT"/>
        </a:p>
      </dgm:t>
    </dgm:pt>
    <dgm:pt modelId="{F721B38E-5C7A-4426-B8E2-2F92631B027C}">
      <dgm:prSet phldrT="[Text]">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lIns="72000" tIns="72000" rIns="72000" bIns="72000"/>
        <a:lstStyle/>
        <a:p>
          <a:r>
            <a:rPr lang="en-US" b="1" noProof="0" dirty="0">
              <a:solidFill>
                <a:schemeClr val="tx1"/>
              </a:solidFill>
            </a:rPr>
            <a:t>missing</a:t>
          </a:r>
        </a:p>
      </dgm:t>
    </dgm:pt>
    <dgm:pt modelId="{88810A97-CD46-4B09-9D01-1D6554915DC7}" type="parTrans" cxnId="{B7F7A509-CDE5-4BCB-B741-EA47C29879A5}">
      <dgm:prSet/>
      <dgm:spPr/>
      <dgm:t>
        <a:bodyPr/>
        <a:lstStyle/>
        <a:p>
          <a:endParaRPr lang="de-AT"/>
        </a:p>
      </dgm:t>
    </dgm:pt>
    <dgm:pt modelId="{D6BBE8CF-3395-48BD-8DCE-56B5F0075FEF}" type="sibTrans" cxnId="{B7F7A509-CDE5-4BCB-B741-EA47C29879A5}">
      <dgm:prSet/>
      <dgm:spPr/>
      <dgm:t>
        <a:bodyPr/>
        <a:lstStyle/>
        <a:p>
          <a:endParaRPr lang="de-AT"/>
        </a:p>
      </dgm:t>
    </dgm:pt>
    <dgm:pt modelId="{B219B6EE-16FF-4195-A299-9C2769E1EA8B}">
      <dgm:prSet phldrT="[Text]"/>
      <dgm:spPr>
        <a:solidFill>
          <a:schemeClr val="accent2">
            <a:lumMod val="60000"/>
            <a:lumOff val="40000"/>
          </a:schemeClr>
        </a:solidFill>
      </dgm:spPr>
      <dgm:t>
        <a:bodyPr lIns="72000" tIns="72000" rIns="72000" bIns="72000"/>
        <a:lstStyle/>
        <a:p>
          <a:r>
            <a:rPr lang="en-US" b="1" noProof="0" dirty="0">
              <a:solidFill>
                <a:schemeClr val="tx1"/>
              </a:solidFill>
            </a:rPr>
            <a:t>available</a:t>
          </a:r>
        </a:p>
      </dgm:t>
    </dgm:pt>
    <dgm:pt modelId="{94C8D1EA-01AB-4D9A-99F6-94B05F6BD0AC}" type="parTrans" cxnId="{1EBD8B99-74FA-4933-A69A-BC73BD811374}">
      <dgm:prSet/>
      <dgm:spPr/>
      <dgm:t>
        <a:bodyPr/>
        <a:lstStyle/>
        <a:p>
          <a:endParaRPr lang="de-AT"/>
        </a:p>
      </dgm:t>
    </dgm:pt>
    <dgm:pt modelId="{ABAF1104-0B86-4273-B4C2-BE94FE3921BC}" type="sibTrans" cxnId="{1EBD8B99-74FA-4933-A69A-BC73BD811374}">
      <dgm:prSet/>
      <dgm:spPr/>
      <dgm:t>
        <a:bodyPr/>
        <a:lstStyle/>
        <a:p>
          <a:endParaRPr lang="de-AT"/>
        </a:p>
      </dgm:t>
    </dgm:pt>
    <dgm:pt modelId="{111F5A03-66DA-4485-98CD-C24ABC39B2F0}">
      <dgm:prSet phldrT="[Text]"/>
      <dgm:spPr>
        <a:solidFill>
          <a:schemeClr val="accent2">
            <a:lumMod val="60000"/>
            <a:lumOff val="40000"/>
          </a:schemeClr>
        </a:solidFill>
      </dgm:spPr>
      <dgm:t>
        <a:bodyPr lIns="72000" tIns="72000" rIns="72000" bIns="72000"/>
        <a:lstStyle/>
        <a:p>
          <a:r>
            <a:rPr lang="en-US" b="1" noProof="0" dirty="0">
              <a:solidFill>
                <a:schemeClr val="tx1"/>
              </a:solidFill>
            </a:rPr>
            <a:t>available</a:t>
          </a:r>
        </a:p>
      </dgm:t>
    </dgm:pt>
    <dgm:pt modelId="{B1216124-6D81-40BC-95E9-9BDAA9DF8AD3}" type="parTrans" cxnId="{60A39085-FD27-4274-9497-70C70126E89F}">
      <dgm:prSet/>
      <dgm:spPr/>
      <dgm:t>
        <a:bodyPr/>
        <a:lstStyle/>
        <a:p>
          <a:endParaRPr lang="de-AT"/>
        </a:p>
      </dgm:t>
    </dgm:pt>
    <dgm:pt modelId="{6C2CA775-6957-4D30-96D3-345D4FD25556}" type="sibTrans" cxnId="{60A39085-FD27-4274-9497-70C70126E89F}">
      <dgm:prSet/>
      <dgm:spPr/>
      <dgm:t>
        <a:bodyPr/>
        <a:lstStyle/>
        <a:p>
          <a:endParaRPr lang="de-AT"/>
        </a:p>
      </dgm:t>
    </dgm:pt>
    <dgm:pt modelId="{296FC7EF-F951-4181-9BC3-E2781F689D58}" type="pres">
      <dgm:prSet presAssocID="{FA0A3850-DDD6-4E05-AC22-C5315E7B6D83}" presName="Name0" presStyleCnt="0">
        <dgm:presLayoutVars>
          <dgm:chPref val="1"/>
          <dgm:dir/>
          <dgm:animOne val="branch"/>
          <dgm:animLvl val="lvl"/>
          <dgm:resizeHandles val="exact"/>
        </dgm:presLayoutVars>
      </dgm:prSet>
      <dgm:spPr/>
    </dgm:pt>
    <dgm:pt modelId="{91F8F853-B97B-4904-ADBD-468FAD8A51C6}" type="pres">
      <dgm:prSet presAssocID="{07271D4B-4E49-4A5F-94E4-13DFEBED5325}" presName="root1" presStyleCnt="0"/>
      <dgm:spPr/>
    </dgm:pt>
    <dgm:pt modelId="{736A4459-48F4-43C7-AC6F-2763F172F301}" type="pres">
      <dgm:prSet presAssocID="{07271D4B-4E49-4A5F-94E4-13DFEBED5325}" presName="LevelOneTextNode" presStyleLbl="node0" presStyleIdx="0" presStyleCnt="1">
        <dgm:presLayoutVars>
          <dgm:chPref val="3"/>
        </dgm:presLayoutVars>
      </dgm:prSet>
      <dgm:spPr/>
    </dgm:pt>
    <dgm:pt modelId="{56E78E0E-CCB7-4516-9CEE-967104F62A30}" type="pres">
      <dgm:prSet presAssocID="{07271D4B-4E49-4A5F-94E4-13DFEBED5325}" presName="level2hierChild" presStyleCnt="0"/>
      <dgm:spPr/>
    </dgm:pt>
    <dgm:pt modelId="{41ED40C7-7088-4CB1-B68F-7A3566CE9EAA}" type="pres">
      <dgm:prSet presAssocID="{1022D9F5-C693-414A-A1FF-94F60CD14405}" presName="conn2-1" presStyleLbl="parChTrans1D2" presStyleIdx="0" presStyleCnt="2"/>
      <dgm:spPr/>
    </dgm:pt>
    <dgm:pt modelId="{3F1E2BE6-29D8-4B3E-A82C-268390D4BFB3}" type="pres">
      <dgm:prSet presAssocID="{1022D9F5-C693-414A-A1FF-94F60CD14405}" presName="connTx" presStyleLbl="parChTrans1D2" presStyleIdx="0" presStyleCnt="2"/>
      <dgm:spPr/>
    </dgm:pt>
    <dgm:pt modelId="{4DFF066F-D9F6-419B-BC09-CB201C9843A8}" type="pres">
      <dgm:prSet presAssocID="{31AD39D8-B4E3-4F30-875F-A5F23A23E45C}" presName="root2" presStyleCnt="0"/>
      <dgm:spPr/>
    </dgm:pt>
    <dgm:pt modelId="{3C114A06-9903-4052-914B-9D033F4376C3}" type="pres">
      <dgm:prSet presAssocID="{31AD39D8-B4E3-4F30-875F-A5F23A23E45C}" presName="LevelTwoTextNode" presStyleLbl="node2" presStyleIdx="0" presStyleCnt="2">
        <dgm:presLayoutVars>
          <dgm:chPref val="3"/>
        </dgm:presLayoutVars>
      </dgm:prSet>
      <dgm:spPr/>
    </dgm:pt>
    <dgm:pt modelId="{1F4DDB03-B10C-4AB5-B387-9E03BF51935F}" type="pres">
      <dgm:prSet presAssocID="{31AD39D8-B4E3-4F30-875F-A5F23A23E45C}" presName="level3hierChild" presStyleCnt="0"/>
      <dgm:spPr/>
    </dgm:pt>
    <dgm:pt modelId="{E6957472-7507-4B7E-8180-75D4EA3C0F24}" type="pres">
      <dgm:prSet presAssocID="{D2A4C8D8-AE2E-4440-A653-BC98BBBB3A7F}" presName="conn2-1" presStyleLbl="parChTrans1D3" presStyleIdx="0" presStyleCnt="5"/>
      <dgm:spPr/>
    </dgm:pt>
    <dgm:pt modelId="{446E0CE5-DB82-4D94-AC62-A9B019E1AE16}" type="pres">
      <dgm:prSet presAssocID="{D2A4C8D8-AE2E-4440-A653-BC98BBBB3A7F}" presName="connTx" presStyleLbl="parChTrans1D3" presStyleIdx="0" presStyleCnt="5"/>
      <dgm:spPr/>
    </dgm:pt>
    <dgm:pt modelId="{05409D8A-AF76-445F-9161-479829504013}" type="pres">
      <dgm:prSet presAssocID="{2488E1AD-0331-4AB2-8451-94F40D2685B6}" presName="root2" presStyleCnt="0"/>
      <dgm:spPr/>
    </dgm:pt>
    <dgm:pt modelId="{4F9B5E3C-410A-43C8-82F7-EE89ABE57240}" type="pres">
      <dgm:prSet presAssocID="{2488E1AD-0331-4AB2-8451-94F40D2685B6}" presName="LevelTwoTextNode" presStyleLbl="node3" presStyleIdx="0" presStyleCnt="5">
        <dgm:presLayoutVars>
          <dgm:chPref val="3"/>
        </dgm:presLayoutVars>
      </dgm:prSet>
      <dgm:spPr/>
    </dgm:pt>
    <dgm:pt modelId="{8505B586-EAA5-44A8-B142-6BE3C8D9647E}" type="pres">
      <dgm:prSet presAssocID="{2488E1AD-0331-4AB2-8451-94F40D2685B6}" presName="level3hierChild" presStyleCnt="0"/>
      <dgm:spPr/>
    </dgm:pt>
    <dgm:pt modelId="{065EB768-F9DF-4003-8942-0B332514EF57}" type="pres">
      <dgm:prSet presAssocID="{16B41303-F14C-4315-92CB-B4FA4889F507}" presName="conn2-1" presStyleLbl="parChTrans1D4" presStyleIdx="0" presStyleCnt="28"/>
      <dgm:spPr/>
    </dgm:pt>
    <dgm:pt modelId="{E613DC4C-76C4-4364-8FCF-836B58055C25}" type="pres">
      <dgm:prSet presAssocID="{16B41303-F14C-4315-92CB-B4FA4889F507}" presName="connTx" presStyleLbl="parChTrans1D4" presStyleIdx="0" presStyleCnt="28"/>
      <dgm:spPr/>
    </dgm:pt>
    <dgm:pt modelId="{0A18B8D7-5E0A-4426-B3E4-D0D428FAD615}" type="pres">
      <dgm:prSet presAssocID="{738BB7C1-5FE9-44A5-9F77-71CE1D5F7638}" presName="root2" presStyleCnt="0"/>
      <dgm:spPr/>
    </dgm:pt>
    <dgm:pt modelId="{F39ACE5B-8FBB-42E4-8D77-D2E17055576D}" type="pres">
      <dgm:prSet presAssocID="{738BB7C1-5FE9-44A5-9F77-71CE1D5F7638}" presName="LevelTwoTextNode" presStyleLbl="node4" presStyleIdx="0" presStyleCnt="28">
        <dgm:presLayoutVars>
          <dgm:chPref val="3"/>
        </dgm:presLayoutVars>
      </dgm:prSet>
      <dgm:spPr/>
    </dgm:pt>
    <dgm:pt modelId="{C5123C6D-DEDE-432E-BF4F-FAC37B0C93D1}" type="pres">
      <dgm:prSet presAssocID="{738BB7C1-5FE9-44A5-9F77-71CE1D5F7638}" presName="level3hierChild" presStyleCnt="0"/>
      <dgm:spPr/>
    </dgm:pt>
    <dgm:pt modelId="{19A4965B-DD9C-4A58-801B-B6467DA3F57F}" type="pres">
      <dgm:prSet presAssocID="{85B4CE11-4A96-4E53-9A0B-315BCCDD72A7}" presName="conn2-1" presStyleLbl="parChTrans1D4" presStyleIdx="1" presStyleCnt="28"/>
      <dgm:spPr/>
    </dgm:pt>
    <dgm:pt modelId="{76375E5C-14BA-4E16-95CB-B967AC58F272}" type="pres">
      <dgm:prSet presAssocID="{85B4CE11-4A96-4E53-9A0B-315BCCDD72A7}" presName="connTx" presStyleLbl="parChTrans1D4" presStyleIdx="1" presStyleCnt="28"/>
      <dgm:spPr/>
    </dgm:pt>
    <dgm:pt modelId="{7DB80F16-98E5-446A-A7BA-9424C45057E0}" type="pres">
      <dgm:prSet presAssocID="{63077DCF-AB31-4A3A-B43E-DB68ECD46E82}" presName="root2" presStyleCnt="0"/>
      <dgm:spPr/>
    </dgm:pt>
    <dgm:pt modelId="{99195B37-A6E3-4040-A568-3E0C34157B44}" type="pres">
      <dgm:prSet presAssocID="{63077DCF-AB31-4A3A-B43E-DB68ECD46E82}" presName="LevelTwoTextNode" presStyleLbl="node4" presStyleIdx="1" presStyleCnt="28">
        <dgm:presLayoutVars>
          <dgm:chPref val="3"/>
        </dgm:presLayoutVars>
      </dgm:prSet>
      <dgm:spPr/>
    </dgm:pt>
    <dgm:pt modelId="{D6A63125-E9A0-4FDA-B764-7522A513A806}" type="pres">
      <dgm:prSet presAssocID="{63077DCF-AB31-4A3A-B43E-DB68ECD46E82}" presName="level3hierChild" presStyleCnt="0"/>
      <dgm:spPr/>
    </dgm:pt>
    <dgm:pt modelId="{DE2D57A6-BCED-4B1E-BC47-DDD243094300}" type="pres">
      <dgm:prSet presAssocID="{DC169DC1-00A2-471C-85EF-F366AFF0D089}" presName="conn2-1" presStyleLbl="parChTrans1D4" presStyleIdx="2" presStyleCnt="28"/>
      <dgm:spPr/>
    </dgm:pt>
    <dgm:pt modelId="{884BE01B-AE28-4FFF-AC33-D87DC625B08A}" type="pres">
      <dgm:prSet presAssocID="{DC169DC1-00A2-471C-85EF-F366AFF0D089}" presName="connTx" presStyleLbl="parChTrans1D4" presStyleIdx="2" presStyleCnt="28"/>
      <dgm:spPr/>
    </dgm:pt>
    <dgm:pt modelId="{ADF9160E-2A74-4F31-9447-3C0A6FAC37EA}" type="pres">
      <dgm:prSet presAssocID="{24D1B95A-2301-4700-870E-C290E3FF5C65}" presName="root2" presStyleCnt="0"/>
      <dgm:spPr/>
    </dgm:pt>
    <dgm:pt modelId="{90353484-2F8F-46A0-B0AD-DD98B6FE5748}" type="pres">
      <dgm:prSet presAssocID="{24D1B95A-2301-4700-870E-C290E3FF5C65}" presName="LevelTwoTextNode" presStyleLbl="node4" presStyleIdx="2" presStyleCnt="28">
        <dgm:presLayoutVars>
          <dgm:chPref val="3"/>
        </dgm:presLayoutVars>
      </dgm:prSet>
      <dgm:spPr/>
    </dgm:pt>
    <dgm:pt modelId="{589FE1AC-9A62-4CE5-A9F5-63C0EE9F0E6F}" type="pres">
      <dgm:prSet presAssocID="{24D1B95A-2301-4700-870E-C290E3FF5C65}" presName="level3hierChild" presStyleCnt="0"/>
      <dgm:spPr/>
    </dgm:pt>
    <dgm:pt modelId="{0C57E3CA-ABF0-428A-AD0A-A1F41CAF2453}" type="pres">
      <dgm:prSet presAssocID="{4AB6ACA9-464D-43F7-BAA7-428A25F3BB22}" presName="conn2-1" presStyleLbl="parChTrans1D4" presStyleIdx="3" presStyleCnt="28"/>
      <dgm:spPr/>
    </dgm:pt>
    <dgm:pt modelId="{846BB375-3054-4203-AFC1-4A128877791E}" type="pres">
      <dgm:prSet presAssocID="{4AB6ACA9-464D-43F7-BAA7-428A25F3BB22}" presName="connTx" presStyleLbl="parChTrans1D4" presStyleIdx="3" presStyleCnt="28"/>
      <dgm:spPr/>
    </dgm:pt>
    <dgm:pt modelId="{549494E7-7D4A-4D81-943C-A5DDE7D5582B}" type="pres">
      <dgm:prSet presAssocID="{9E091099-03C9-4636-B1FF-FD8E104F71A3}" presName="root2" presStyleCnt="0"/>
      <dgm:spPr/>
    </dgm:pt>
    <dgm:pt modelId="{FCCC026F-3C20-43E9-AC4A-7E1AE9B4A874}" type="pres">
      <dgm:prSet presAssocID="{9E091099-03C9-4636-B1FF-FD8E104F71A3}" presName="LevelTwoTextNode" presStyleLbl="node4" presStyleIdx="3" presStyleCnt="28">
        <dgm:presLayoutVars>
          <dgm:chPref val="3"/>
        </dgm:presLayoutVars>
      </dgm:prSet>
      <dgm:spPr/>
    </dgm:pt>
    <dgm:pt modelId="{400DFCC9-A913-4E5C-9FBF-613F0EF279CB}" type="pres">
      <dgm:prSet presAssocID="{9E091099-03C9-4636-B1FF-FD8E104F71A3}" presName="level3hierChild" presStyleCnt="0"/>
      <dgm:spPr/>
    </dgm:pt>
    <dgm:pt modelId="{BB93B744-4FF1-4019-8844-61411129387E}" type="pres">
      <dgm:prSet presAssocID="{206F9CE9-13E2-4EC2-94E0-B008962F0976}" presName="conn2-1" presStyleLbl="parChTrans1D4" presStyleIdx="4" presStyleCnt="28"/>
      <dgm:spPr/>
    </dgm:pt>
    <dgm:pt modelId="{78164984-A752-420E-91C0-C4094A74A81B}" type="pres">
      <dgm:prSet presAssocID="{206F9CE9-13E2-4EC2-94E0-B008962F0976}" presName="connTx" presStyleLbl="parChTrans1D4" presStyleIdx="4" presStyleCnt="28"/>
      <dgm:spPr/>
    </dgm:pt>
    <dgm:pt modelId="{07A3BB3A-DD7D-42C9-B8DC-A8B662839CDA}" type="pres">
      <dgm:prSet presAssocID="{F84248E8-3A37-4887-ACF7-B2ED53A5980D}" presName="root2" presStyleCnt="0"/>
      <dgm:spPr/>
    </dgm:pt>
    <dgm:pt modelId="{2532F158-7492-42F5-85DA-E06186B90329}" type="pres">
      <dgm:prSet presAssocID="{F84248E8-3A37-4887-ACF7-B2ED53A5980D}" presName="LevelTwoTextNode" presStyleLbl="node4" presStyleIdx="4" presStyleCnt="28">
        <dgm:presLayoutVars>
          <dgm:chPref val="3"/>
        </dgm:presLayoutVars>
      </dgm:prSet>
      <dgm:spPr/>
    </dgm:pt>
    <dgm:pt modelId="{54C91B46-487A-4A17-AFDE-8B037183757C}" type="pres">
      <dgm:prSet presAssocID="{F84248E8-3A37-4887-ACF7-B2ED53A5980D}" presName="level3hierChild" presStyleCnt="0"/>
      <dgm:spPr/>
    </dgm:pt>
    <dgm:pt modelId="{9B58C1D8-CDCF-4832-950D-8BDA5CE9F4EC}" type="pres">
      <dgm:prSet presAssocID="{5772E563-9F3C-4F88-A5E1-5838B3C8B802}" presName="conn2-1" presStyleLbl="parChTrans1D4" presStyleIdx="5" presStyleCnt="28"/>
      <dgm:spPr/>
    </dgm:pt>
    <dgm:pt modelId="{8824F946-B1E1-4B0C-8F82-6CB125614F92}" type="pres">
      <dgm:prSet presAssocID="{5772E563-9F3C-4F88-A5E1-5838B3C8B802}" presName="connTx" presStyleLbl="parChTrans1D4" presStyleIdx="5" presStyleCnt="28"/>
      <dgm:spPr/>
    </dgm:pt>
    <dgm:pt modelId="{40594539-2407-4104-A935-892DB8D58A1A}" type="pres">
      <dgm:prSet presAssocID="{F36A786D-AE5C-44DB-852A-24D63D08CEAE}" presName="root2" presStyleCnt="0"/>
      <dgm:spPr/>
    </dgm:pt>
    <dgm:pt modelId="{38F8707E-DF13-4D72-8487-A8BFEF3B21CF}" type="pres">
      <dgm:prSet presAssocID="{F36A786D-AE5C-44DB-852A-24D63D08CEAE}" presName="LevelTwoTextNode" presStyleLbl="node4" presStyleIdx="5" presStyleCnt="28">
        <dgm:presLayoutVars>
          <dgm:chPref val="3"/>
        </dgm:presLayoutVars>
      </dgm:prSet>
      <dgm:spPr/>
    </dgm:pt>
    <dgm:pt modelId="{7D1F7315-89E8-408B-938D-A4040AF35B87}" type="pres">
      <dgm:prSet presAssocID="{F36A786D-AE5C-44DB-852A-24D63D08CEAE}" presName="level3hierChild" presStyleCnt="0"/>
      <dgm:spPr/>
    </dgm:pt>
    <dgm:pt modelId="{C07230D8-3299-4BCB-A871-9A14F0ED3594}" type="pres">
      <dgm:prSet presAssocID="{C1EC38C9-A507-4884-94BC-937829199660}" presName="conn2-1" presStyleLbl="parChTrans1D3" presStyleIdx="1" presStyleCnt="5"/>
      <dgm:spPr/>
    </dgm:pt>
    <dgm:pt modelId="{B587565F-C1B9-4D55-8544-BB54C6867013}" type="pres">
      <dgm:prSet presAssocID="{C1EC38C9-A507-4884-94BC-937829199660}" presName="connTx" presStyleLbl="parChTrans1D3" presStyleIdx="1" presStyleCnt="5"/>
      <dgm:spPr/>
    </dgm:pt>
    <dgm:pt modelId="{77D35EA7-3DC7-4239-A290-6769A85F9AF5}" type="pres">
      <dgm:prSet presAssocID="{40E65516-D0D6-4A35-9E80-3FE77F35307F}" presName="root2" presStyleCnt="0"/>
      <dgm:spPr/>
    </dgm:pt>
    <dgm:pt modelId="{1F9BDCF5-DBCB-4C36-B588-522F2E94545D}" type="pres">
      <dgm:prSet presAssocID="{40E65516-D0D6-4A35-9E80-3FE77F35307F}" presName="LevelTwoTextNode" presStyleLbl="node3" presStyleIdx="1" presStyleCnt="5">
        <dgm:presLayoutVars>
          <dgm:chPref val="3"/>
        </dgm:presLayoutVars>
      </dgm:prSet>
      <dgm:spPr/>
    </dgm:pt>
    <dgm:pt modelId="{4685A0E3-DE6F-45B1-953A-3ECE358440C1}" type="pres">
      <dgm:prSet presAssocID="{40E65516-D0D6-4A35-9E80-3FE77F35307F}" presName="level3hierChild" presStyleCnt="0"/>
      <dgm:spPr/>
    </dgm:pt>
    <dgm:pt modelId="{B6AAD6B9-E8B9-4CB9-B5AA-B8146B62FC78}" type="pres">
      <dgm:prSet presAssocID="{85F1D7A9-B3F8-4FF5-8679-437D26BD4B39}" presName="conn2-1" presStyleLbl="parChTrans1D4" presStyleIdx="6" presStyleCnt="28"/>
      <dgm:spPr/>
    </dgm:pt>
    <dgm:pt modelId="{0BAF045D-1DCB-461F-9D98-6FC7C1007C6D}" type="pres">
      <dgm:prSet presAssocID="{85F1D7A9-B3F8-4FF5-8679-437D26BD4B39}" presName="connTx" presStyleLbl="parChTrans1D4" presStyleIdx="6" presStyleCnt="28"/>
      <dgm:spPr/>
    </dgm:pt>
    <dgm:pt modelId="{C33F5373-BC3A-4DF3-8CE8-19EBB73BB4AE}" type="pres">
      <dgm:prSet presAssocID="{6F67B01C-2D9C-4F70-8F16-E886D8A8889B}" presName="root2" presStyleCnt="0"/>
      <dgm:spPr/>
    </dgm:pt>
    <dgm:pt modelId="{AA634246-0E59-4F1C-A114-0E6A66A7F4DF}" type="pres">
      <dgm:prSet presAssocID="{6F67B01C-2D9C-4F70-8F16-E886D8A8889B}" presName="LevelTwoTextNode" presStyleLbl="node4" presStyleIdx="6" presStyleCnt="28">
        <dgm:presLayoutVars>
          <dgm:chPref val="3"/>
        </dgm:presLayoutVars>
      </dgm:prSet>
      <dgm:spPr/>
    </dgm:pt>
    <dgm:pt modelId="{8B4430E8-79DC-4B7E-B423-4C2A4081BF84}" type="pres">
      <dgm:prSet presAssocID="{6F67B01C-2D9C-4F70-8F16-E886D8A8889B}" presName="level3hierChild" presStyleCnt="0"/>
      <dgm:spPr/>
    </dgm:pt>
    <dgm:pt modelId="{AEFF289A-9675-4FEC-B31E-C8EB55011BB9}" type="pres">
      <dgm:prSet presAssocID="{CBC05C28-71A7-4D12-BA00-50D2E7C8B71E}" presName="conn2-1" presStyleLbl="parChTrans1D4" presStyleIdx="7" presStyleCnt="28"/>
      <dgm:spPr/>
    </dgm:pt>
    <dgm:pt modelId="{9FA8AA4A-A39F-46BF-9DD3-B6507B376DB6}" type="pres">
      <dgm:prSet presAssocID="{CBC05C28-71A7-4D12-BA00-50D2E7C8B71E}" presName="connTx" presStyleLbl="parChTrans1D4" presStyleIdx="7" presStyleCnt="28"/>
      <dgm:spPr/>
    </dgm:pt>
    <dgm:pt modelId="{A4DBC628-74D0-4660-88CD-6F3C3CF67E7A}" type="pres">
      <dgm:prSet presAssocID="{18BAE897-4FB8-44D2-AD75-15C87E28F2A5}" presName="root2" presStyleCnt="0"/>
      <dgm:spPr/>
    </dgm:pt>
    <dgm:pt modelId="{4F2AE8F9-EC01-48B2-8400-0782988F7A17}" type="pres">
      <dgm:prSet presAssocID="{18BAE897-4FB8-44D2-AD75-15C87E28F2A5}" presName="LevelTwoTextNode" presStyleLbl="node4" presStyleIdx="7" presStyleCnt="28">
        <dgm:presLayoutVars>
          <dgm:chPref val="3"/>
        </dgm:presLayoutVars>
      </dgm:prSet>
      <dgm:spPr/>
    </dgm:pt>
    <dgm:pt modelId="{19E2129B-EF05-4781-ACA1-F1418F2DA7C6}" type="pres">
      <dgm:prSet presAssocID="{18BAE897-4FB8-44D2-AD75-15C87E28F2A5}" presName="level3hierChild" presStyleCnt="0"/>
      <dgm:spPr/>
    </dgm:pt>
    <dgm:pt modelId="{778E89F2-15C3-4C19-8FE1-3CCA0E6FAFA1}" type="pres">
      <dgm:prSet presAssocID="{CF684C31-91A1-4347-BAF9-B4113ED67CAE}" presName="conn2-1" presStyleLbl="parChTrans1D4" presStyleIdx="8" presStyleCnt="28"/>
      <dgm:spPr/>
    </dgm:pt>
    <dgm:pt modelId="{FB476851-9F80-481E-A5AD-B4852F0AB473}" type="pres">
      <dgm:prSet presAssocID="{CF684C31-91A1-4347-BAF9-B4113ED67CAE}" presName="connTx" presStyleLbl="parChTrans1D4" presStyleIdx="8" presStyleCnt="28"/>
      <dgm:spPr/>
    </dgm:pt>
    <dgm:pt modelId="{11308DF5-DD12-49ED-8A02-8D6B6BE877C8}" type="pres">
      <dgm:prSet presAssocID="{BA90A314-2203-4135-833E-E5E37347E371}" presName="root2" presStyleCnt="0"/>
      <dgm:spPr/>
    </dgm:pt>
    <dgm:pt modelId="{CBE85118-111F-4730-AE43-242051F62D06}" type="pres">
      <dgm:prSet presAssocID="{BA90A314-2203-4135-833E-E5E37347E371}" presName="LevelTwoTextNode" presStyleLbl="node4" presStyleIdx="8" presStyleCnt="28">
        <dgm:presLayoutVars>
          <dgm:chPref val="3"/>
        </dgm:presLayoutVars>
      </dgm:prSet>
      <dgm:spPr/>
    </dgm:pt>
    <dgm:pt modelId="{4359672A-5C94-4A01-86FF-280364769954}" type="pres">
      <dgm:prSet presAssocID="{BA90A314-2203-4135-833E-E5E37347E371}" presName="level3hierChild" presStyleCnt="0"/>
      <dgm:spPr/>
    </dgm:pt>
    <dgm:pt modelId="{B304E596-F01B-4E33-982F-83A42F4D2935}" type="pres">
      <dgm:prSet presAssocID="{7E23E191-7089-4B2F-A06D-B4DF731B617F}" presName="conn2-1" presStyleLbl="parChTrans1D4" presStyleIdx="9" presStyleCnt="28"/>
      <dgm:spPr/>
    </dgm:pt>
    <dgm:pt modelId="{22BAB256-427B-4F4D-8962-EAFF080ADFBE}" type="pres">
      <dgm:prSet presAssocID="{7E23E191-7089-4B2F-A06D-B4DF731B617F}" presName="connTx" presStyleLbl="parChTrans1D4" presStyleIdx="9" presStyleCnt="28"/>
      <dgm:spPr/>
    </dgm:pt>
    <dgm:pt modelId="{2E9A39C9-2657-4A82-A087-319DB3418260}" type="pres">
      <dgm:prSet presAssocID="{9223CB49-8B2F-4A40-9404-EB8D30CC9596}" presName="root2" presStyleCnt="0"/>
      <dgm:spPr/>
    </dgm:pt>
    <dgm:pt modelId="{95D56A5A-CFC0-45D2-B120-07E6BA1B47BF}" type="pres">
      <dgm:prSet presAssocID="{9223CB49-8B2F-4A40-9404-EB8D30CC9596}" presName="LevelTwoTextNode" presStyleLbl="node4" presStyleIdx="9" presStyleCnt="28">
        <dgm:presLayoutVars>
          <dgm:chPref val="3"/>
        </dgm:presLayoutVars>
      </dgm:prSet>
      <dgm:spPr/>
    </dgm:pt>
    <dgm:pt modelId="{22D9A8B3-1D42-4C9A-9CB5-204159CE2D07}" type="pres">
      <dgm:prSet presAssocID="{9223CB49-8B2F-4A40-9404-EB8D30CC9596}" presName="level3hierChild" presStyleCnt="0"/>
      <dgm:spPr/>
    </dgm:pt>
    <dgm:pt modelId="{1956717C-33A3-4DE5-A2BA-415700CD2B8A}" type="pres">
      <dgm:prSet presAssocID="{677B6F36-85F9-4159-96EB-3F573215BDD7}" presName="conn2-1" presStyleLbl="parChTrans1D4" presStyleIdx="10" presStyleCnt="28"/>
      <dgm:spPr/>
    </dgm:pt>
    <dgm:pt modelId="{0DA953BD-F943-428D-AFCE-D2F5C3752292}" type="pres">
      <dgm:prSet presAssocID="{677B6F36-85F9-4159-96EB-3F573215BDD7}" presName="connTx" presStyleLbl="parChTrans1D4" presStyleIdx="10" presStyleCnt="28"/>
      <dgm:spPr/>
    </dgm:pt>
    <dgm:pt modelId="{4420C2F3-D374-4365-A6DB-6AC12EFE33CD}" type="pres">
      <dgm:prSet presAssocID="{D7BCC099-943D-4D07-B133-55B5EC09A3DA}" presName="root2" presStyleCnt="0"/>
      <dgm:spPr/>
    </dgm:pt>
    <dgm:pt modelId="{4103CA08-A249-4036-B89F-176CE0B3F742}" type="pres">
      <dgm:prSet presAssocID="{D7BCC099-943D-4D07-B133-55B5EC09A3DA}" presName="LevelTwoTextNode" presStyleLbl="node4" presStyleIdx="10" presStyleCnt="28">
        <dgm:presLayoutVars>
          <dgm:chPref val="3"/>
        </dgm:presLayoutVars>
      </dgm:prSet>
      <dgm:spPr/>
    </dgm:pt>
    <dgm:pt modelId="{A80EA239-DA2B-4260-82D7-D7DD96527F0F}" type="pres">
      <dgm:prSet presAssocID="{D7BCC099-943D-4D07-B133-55B5EC09A3DA}" presName="level3hierChild" presStyleCnt="0"/>
      <dgm:spPr/>
    </dgm:pt>
    <dgm:pt modelId="{EE4E6BC9-678F-4226-B842-55DD1A16890F}" type="pres">
      <dgm:prSet presAssocID="{34A09BEA-7830-42B7-87BB-FA7A598D9998}" presName="conn2-1" presStyleLbl="parChTrans1D4" presStyleIdx="11" presStyleCnt="28"/>
      <dgm:spPr/>
    </dgm:pt>
    <dgm:pt modelId="{F4D6650A-5E27-4200-9C4B-9963F1971109}" type="pres">
      <dgm:prSet presAssocID="{34A09BEA-7830-42B7-87BB-FA7A598D9998}" presName="connTx" presStyleLbl="parChTrans1D4" presStyleIdx="11" presStyleCnt="28"/>
      <dgm:spPr/>
    </dgm:pt>
    <dgm:pt modelId="{BAA59E40-981C-4CA6-8AA0-7466B3B2F1BF}" type="pres">
      <dgm:prSet presAssocID="{9DC29553-E14D-4CA7-AA8E-C3216B759E20}" presName="root2" presStyleCnt="0"/>
      <dgm:spPr/>
    </dgm:pt>
    <dgm:pt modelId="{7F4252B2-539D-41CD-A876-ECEE5ED3EA8B}" type="pres">
      <dgm:prSet presAssocID="{9DC29553-E14D-4CA7-AA8E-C3216B759E20}" presName="LevelTwoTextNode" presStyleLbl="node4" presStyleIdx="11" presStyleCnt="28">
        <dgm:presLayoutVars>
          <dgm:chPref val="3"/>
        </dgm:presLayoutVars>
      </dgm:prSet>
      <dgm:spPr/>
    </dgm:pt>
    <dgm:pt modelId="{3C27D711-48E9-4A5D-B6D2-FBF0A280E71F}" type="pres">
      <dgm:prSet presAssocID="{9DC29553-E14D-4CA7-AA8E-C3216B759E20}" presName="level3hierChild" presStyleCnt="0"/>
      <dgm:spPr/>
    </dgm:pt>
    <dgm:pt modelId="{75526732-2A57-4046-8A10-B41AE9C21D60}" type="pres">
      <dgm:prSet presAssocID="{5B58AE95-67DB-4D06-9A34-44D2A7202669}" presName="conn2-1" presStyleLbl="parChTrans1D2" presStyleIdx="1" presStyleCnt="2"/>
      <dgm:spPr/>
    </dgm:pt>
    <dgm:pt modelId="{8B5E997E-D23E-4EFA-BCAB-2F9B17C3D1B9}" type="pres">
      <dgm:prSet presAssocID="{5B58AE95-67DB-4D06-9A34-44D2A7202669}" presName="connTx" presStyleLbl="parChTrans1D2" presStyleIdx="1" presStyleCnt="2"/>
      <dgm:spPr/>
    </dgm:pt>
    <dgm:pt modelId="{30CC5EC1-DAEF-4794-863B-303D2C801E27}" type="pres">
      <dgm:prSet presAssocID="{B4BFF85B-054D-4B57-A37E-B27E54E256D5}" presName="root2" presStyleCnt="0"/>
      <dgm:spPr/>
    </dgm:pt>
    <dgm:pt modelId="{6642B499-0DA2-4AA7-A458-73A911D23ED9}" type="pres">
      <dgm:prSet presAssocID="{B4BFF85B-054D-4B57-A37E-B27E54E256D5}" presName="LevelTwoTextNode" presStyleLbl="node2" presStyleIdx="1" presStyleCnt="2">
        <dgm:presLayoutVars>
          <dgm:chPref val="3"/>
        </dgm:presLayoutVars>
      </dgm:prSet>
      <dgm:spPr/>
    </dgm:pt>
    <dgm:pt modelId="{EF994D04-44F6-4514-9480-39C35DA5EEAC}" type="pres">
      <dgm:prSet presAssocID="{B4BFF85B-054D-4B57-A37E-B27E54E256D5}" presName="level3hierChild" presStyleCnt="0"/>
      <dgm:spPr/>
    </dgm:pt>
    <dgm:pt modelId="{9E3EC302-C6D9-40D1-A3DD-792DC40FA18A}" type="pres">
      <dgm:prSet presAssocID="{7299F785-CE20-4EC3-9D5A-C425DF237884}" presName="conn2-1" presStyleLbl="parChTrans1D3" presStyleIdx="2" presStyleCnt="5"/>
      <dgm:spPr/>
    </dgm:pt>
    <dgm:pt modelId="{8FA67CEB-2B82-4532-8C8A-684C14B8CE29}" type="pres">
      <dgm:prSet presAssocID="{7299F785-CE20-4EC3-9D5A-C425DF237884}" presName="connTx" presStyleLbl="parChTrans1D3" presStyleIdx="2" presStyleCnt="5"/>
      <dgm:spPr/>
    </dgm:pt>
    <dgm:pt modelId="{2FBCBBF1-A223-4961-8E33-C8F41FB623F0}" type="pres">
      <dgm:prSet presAssocID="{6571CC64-A4E8-4A45-9A07-DAC58714E3A3}" presName="root2" presStyleCnt="0"/>
      <dgm:spPr/>
    </dgm:pt>
    <dgm:pt modelId="{10C068DB-FF5E-4C72-A5D2-994182A1066D}" type="pres">
      <dgm:prSet presAssocID="{6571CC64-A4E8-4A45-9A07-DAC58714E3A3}" presName="LevelTwoTextNode" presStyleLbl="node3" presStyleIdx="2" presStyleCnt="5">
        <dgm:presLayoutVars>
          <dgm:chPref val="3"/>
        </dgm:presLayoutVars>
      </dgm:prSet>
      <dgm:spPr/>
    </dgm:pt>
    <dgm:pt modelId="{2C178D57-44E2-4973-BCD5-0D6C38754FF5}" type="pres">
      <dgm:prSet presAssocID="{6571CC64-A4E8-4A45-9A07-DAC58714E3A3}" presName="level3hierChild" presStyleCnt="0"/>
      <dgm:spPr/>
    </dgm:pt>
    <dgm:pt modelId="{E322D259-8961-49C9-A187-818776616882}" type="pres">
      <dgm:prSet presAssocID="{398CA4EA-EA10-4E8D-A609-D31CDAC043AE}" presName="conn2-1" presStyleLbl="parChTrans1D4" presStyleIdx="12" presStyleCnt="28"/>
      <dgm:spPr/>
    </dgm:pt>
    <dgm:pt modelId="{1FB09D0A-FAF3-43E3-BE19-86A7A95A3B02}" type="pres">
      <dgm:prSet presAssocID="{398CA4EA-EA10-4E8D-A609-D31CDAC043AE}" presName="connTx" presStyleLbl="parChTrans1D4" presStyleIdx="12" presStyleCnt="28"/>
      <dgm:spPr/>
    </dgm:pt>
    <dgm:pt modelId="{211B636B-93CE-4567-A523-781D53FFEFD8}" type="pres">
      <dgm:prSet presAssocID="{76E14479-4B28-4F05-A999-7F2FD6D4C113}" presName="root2" presStyleCnt="0"/>
      <dgm:spPr/>
    </dgm:pt>
    <dgm:pt modelId="{B4D7415C-BC8F-4F66-93A7-86EB97B364A8}" type="pres">
      <dgm:prSet presAssocID="{76E14479-4B28-4F05-A999-7F2FD6D4C113}" presName="LevelTwoTextNode" presStyleLbl="node4" presStyleIdx="12" presStyleCnt="28">
        <dgm:presLayoutVars>
          <dgm:chPref val="3"/>
        </dgm:presLayoutVars>
      </dgm:prSet>
      <dgm:spPr/>
    </dgm:pt>
    <dgm:pt modelId="{EE439316-6E3D-42F3-9D2E-E28FC5317821}" type="pres">
      <dgm:prSet presAssocID="{76E14479-4B28-4F05-A999-7F2FD6D4C113}" presName="level3hierChild" presStyleCnt="0"/>
      <dgm:spPr/>
    </dgm:pt>
    <dgm:pt modelId="{CC20B542-56EF-419E-955D-9054784EA8E3}" type="pres">
      <dgm:prSet presAssocID="{818BAFE3-E16A-463A-A572-792635C8ABA6}" presName="conn2-1" presStyleLbl="parChTrans1D4" presStyleIdx="13" presStyleCnt="28"/>
      <dgm:spPr/>
    </dgm:pt>
    <dgm:pt modelId="{92D67112-B745-4C68-B5C9-38BBA2CFFE5D}" type="pres">
      <dgm:prSet presAssocID="{818BAFE3-E16A-463A-A572-792635C8ABA6}" presName="connTx" presStyleLbl="parChTrans1D4" presStyleIdx="13" presStyleCnt="28"/>
      <dgm:spPr/>
    </dgm:pt>
    <dgm:pt modelId="{4A9ABABA-74AC-4622-8439-3FDFC63AE534}" type="pres">
      <dgm:prSet presAssocID="{E1F61F10-6F7D-442A-8D4D-3D8D46DC61CE}" presName="root2" presStyleCnt="0"/>
      <dgm:spPr/>
    </dgm:pt>
    <dgm:pt modelId="{8C252DCC-456A-4FCE-B431-118F471A8526}" type="pres">
      <dgm:prSet presAssocID="{E1F61F10-6F7D-442A-8D4D-3D8D46DC61CE}" presName="LevelTwoTextNode" presStyleLbl="node4" presStyleIdx="13" presStyleCnt="28">
        <dgm:presLayoutVars>
          <dgm:chPref val="3"/>
        </dgm:presLayoutVars>
      </dgm:prSet>
      <dgm:spPr/>
    </dgm:pt>
    <dgm:pt modelId="{59F7BB07-2DEB-4673-880C-382080826A4A}" type="pres">
      <dgm:prSet presAssocID="{E1F61F10-6F7D-442A-8D4D-3D8D46DC61CE}" presName="level3hierChild" presStyleCnt="0"/>
      <dgm:spPr/>
    </dgm:pt>
    <dgm:pt modelId="{C96C2ED3-353E-4CD3-A291-AE41E9A66C3C}" type="pres">
      <dgm:prSet presAssocID="{23B26645-6A32-4F7E-9C09-989B70333C90}" presName="conn2-1" presStyleLbl="parChTrans1D4" presStyleIdx="14" presStyleCnt="28"/>
      <dgm:spPr/>
    </dgm:pt>
    <dgm:pt modelId="{6E3DBD13-10DA-4F13-8247-610FAF2FCB40}" type="pres">
      <dgm:prSet presAssocID="{23B26645-6A32-4F7E-9C09-989B70333C90}" presName="connTx" presStyleLbl="parChTrans1D4" presStyleIdx="14" presStyleCnt="28"/>
      <dgm:spPr/>
    </dgm:pt>
    <dgm:pt modelId="{8AA761E7-50F2-466C-A395-FB1C4D254A84}" type="pres">
      <dgm:prSet presAssocID="{D3A6F052-BCF3-4203-A508-86B5B969C8E5}" presName="root2" presStyleCnt="0"/>
      <dgm:spPr/>
    </dgm:pt>
    <dgm:pt modelId="{ED687182-A74A-4B7A-A374-1523428AEE6C}" type="pres">
      <dgm:prSet presAssocID="{D3A6F052-BCF3-4203-A508-86B5B969C8E5}" presName="LevelTwoTextNode" presStyleLbl="node4" presStyleIdx="14" presStyleCnt="28">
        <dgm:presLayoutVars>
          <dgm:chPref val="3"/>
        </dgm:presLayoutVars>
      </dgm:prSet>
      <dgm:spPr/>
    </dgm:pt>
    <dgm:pt modelId="{2D30FF90-E080-4395-9E0E-E82A16E99DE3}" type="pres">
      <dgm:prSet presAssocID="{D3A6F052-BCF3-4203-A508-86B5B969C8E5}" presName="level3hierChild" presStyleCnt="0"/>
      <dgm:spPr/>
    </dgm:pt>
    <dgm:pt modelId="{51B567AF-05CE-4D44-8B25-3F56B550DD68}" type="pres">
      <dgm:prSet presAssocID="{71E3F122-0004-4788-8CB2-DA1C5CC7B60E}" presName="conn2-1" presStyleLbl="parChTrans1D4" presStyleIdx="15" presStyleCnt="28"/>
      <dgm:spPr/>
    </dgm:pt>
    <dgm:pt modelId="{04B24BD4-4B72-49EB-BB2F-4DBA88D43B15}" type="pres">
      <dgm:prSet presAssocID="{71E3F122-0004-4788-8CB2-DA1C5CC7B60E}" presName="connTx" presStyleLbl="parChTrans1D4" presStyleIdx="15" presStyleCnt="28"/>
      <dgm:spPr/>
    </dgm:pt>
    <dgm:pt modelId="{85906F07-44AF-4A56-BEE7-89980D8FE950}" type="pres">
      <dgm:prSet presAssocID="{FF53A1E7-A330-407D-B23C-8433F7831B3A}" presName="root2" presStyleCnt="0"/>
      <dgm:spPr/>
    </dgm:pt>
    <dgm:pt modelId="{0E84EC24-F908-40FD-813F-C0D36BABE32F}" type="pres">
      <dgm:prSet presAssocID="{FF53A1E7-A330-407D-B23C-8433F7831B3A}" presName="LevelTwoTextNode" presStyleLbl="node4" presStyleIdx="15" presStyleCnt="28">
        <dgm:presLayoutVars>
          <dgm:chPref val="3"/>
        </dgm:presLayoutVars>
      </dgm:prSet>
      <dgm:spPr/>
    </dgm:pt>
    <dgm:pt modelId="{5AB44C4C-3C03-4E53-9A2A-27A46BEB09B2}" type="pres">
      <dgm:prSet presAssocID="{FF53A1E7-A330-407D-B23C-8433F7831B3A}" presName="level3hierChild" presStyleCnt="0"/>
      <dgm:spPr/>
    </dgm:pt>
    <dgm:pt modelId="{D3734409-E7F4-498E-B95B-C7AFCD748EA6}" type="pres">
      <dgm:prSet presAssocID="{38D5DDEC-EB67-43E8-90CE-63B3474E3FBF}" presName="conn2-1" presStyleLbl="parChTrans1D4" presStyleIdx="16" presStyleCnt="28"/>
      <dgm:spPr/>
    </dgm:pt>
    <dgm:pt modelId="{C2BB2A98-8371-47B0-BF0F-907046288E5A}" type="pres">
      <dgm:prSet presAssocID="{38D5DDEC-EB67-43E8-90CE-63B3474E3FBF}" presName="connTx" presStyleLbl="parChTrans1D4" presStyleIdx="16" presStyleCnt="28"/>
      <dgm:spPr/>
    </dgm:pt>
    <dgm:pt modelId="{39091AF3-0B18-4523-912B-EC0D7657E919}" type="pres">
      <dgm:prSet presAssocID="{079DA067-0525-4D4F-AADF-BD1A7D1C18EC}" presName="root2" presStyleCnt="0"/>
      <dgm:spPr/>
    </dgm:pt>
    <dgm:pt modelId="{629B2486-42C0-46B5-A235-0F7B311FBAD6}" type="pres">
      <dgm:prSet presAssocID="{079DA067-0525-4D4F-AADF-BD1A7D1C18EC}" presName="LevelTwoTextNode" presStyleLbl="node4" presStyleIdx="16" presStyleCnt="28">
        <dgm:presLayoutVars>
          <dgm:chPref val="3"/>
        </dgm:presLayoutVars>
      </dgm:prSet>
      <dgm:spPr/>
    </dgm:pt>
    <dgm:pt modelId="{0CA8F7A7-D907-49BE-9966-3CB3F1719C35}" type="pres">
      <dgm:prSet presAssocID="{079DA067-0525-4D4F-AADF-BD1A7D1C18EC}" presName="level3hierChild" presStyleCnt="0"/>
      <dgm:spPr/>
    </dgm:pt>
    <dgm:pt modelId="{19323496-5975-4BAD-9B57-C2443C0F861C}" type="pres">
      <dgm:prSet presAssocID="{7A3850FA-45F6-4ED6-96E2-CB6887F2004A}" presName="conn2-1" presStyleLbl="parChTrans1D4" presStyleIdx="17" presStyleCnt="28"/>
      <dgm:spPr/>
    </dgm:pt>
    <dgm:pt modelId="{092151BF-6C52-4063-944A-6FAB8595EED0}" type="pres">
      <dgm:prSet presAssocID="{7A3850FA-45F6-4ED6-96E2-CB6887F2004A}" presName="connTx" presStyleLbl="parChTrans1D4" presStyleIdx="17" presStyleCnt="28"/>
      <dgm:spPr/>
    </dgm:pt>
    <dgm:pt modelId="{A18BA68A-56FE-458D-B173-ADED7A9EEB7E}" type="pres">
      <dgm:prSet presAssocID="{63BE8992-404E-4C15-9120-4D751AD15B28}" presName="root2" presStyleCnt="0"/>
      <dgm:spPr/>
    </dgm:pt>
    <dgm:pt modelId="{942679C0-4F02-42AC-BC11-2594C07F8E5E}" type="pres">
      <dgm:prSet presAssocID="{63BE8992-404E-4C15-9120-4D751AD15B28}" presName="LevelTwoTextNode" presStyleLbl="node4" presStyleIdx="17" presStyleCnt="28">
        <dgm:presLayoutVars>
          <dgm:chPref val="3"/>
        </dgm:presLayoutVars>
      </dgm:prSet>
      <dgm:spPr/>
    </dgm:pt>
    <dgm:pt modelId="{74B9EB04-0AA2-4515-91E4-059512317658}" type="pres">
      <dgm:prSet presAssocID="{63BE8992-404E-4C15-9120-4D751AD15B28}" presName="level3hierChild" presStyleCnt="0"/>
      <dgm:spPr/>
    </dgm:pt>
    <dgm:pt modelId="{6A78A5D2-1CFD-4186-B6A1-8F46F565FC2D}" type="pres">
      <dgm:prSet presAssocID="{223CDFE3-5412-4C45-A7E0-BBC2BFDCE732}" presName="conn2-1" presStyleLbl="parChTrans1D3" presStyleIdx="3" presStyleCnt="5"/>
      <dgm:spPr/>
    </dgm:pt>
    <dgm:pt modelId="{DA206290-7E5E-48A3-9F61-2E35CBA5BE32}" type="pres">
      <dgm:prSet presAssocID="{223CDFE3-5412-4C45-A7E0-BBC2BFDCE732}" presName="connTx" presStyleLbl="parChTrans1D3" presStyleIdx="3" presStyleCnt="5"/>
      <dgm:spPr/>
    </dgm:pt>
    <dgm:pt modelId="{1EB8E2CA-A237-4455-B5EB-40719E8F3E51}" type="pres">
      <dgm:prSet presAssocID="{585D35AE-0B54-4135-BE73-BD1D4C227B1D}" presName="root2" presStyleCnt="0"/>
      <dgm:spPr/>
    </dgm:pt>
    <dgm:pt modelId="{9E9465E6-46E9-4284-996F-77F72BE7789A}" type="pres">
      <dgm:prSet presAssocID="{585D35AE-0B54-4135-BE73-BD1D4C227B1D}" presName="LevelTwoTextNode" presStyleLbl="node3" presStyleIdx="3" presStyleCnt="5">
        <dgm:presLayoutVars>
          <dgm:chPref val="3"/>
        </dgm:presLayoutVars>
      </dgm:prSet>
      <dgm:spPr/>
    </dgm:pt>
    <dgm:pt modelId="{7C66CE45-36A6-4E64-966F-8E3427D973B4}" type="pres">
      <dgm:prSet presAssocID="{585D35AE-0B54-4135-BE73-BD1D4C227B1D}" presName="level3hierChild" presStyleCnt="0"/>
      <dgm:spPr/>
    </dgm:pt>
    <dgm:pt modelId="{74D89D7A-8875-4AA4-80A7-051384FAA7C9}" type="pres">
      <dgm:prSet presAssocID="{2184EC39-0CF6-4A0E-9380-735B19249EEB}" presName="conn2-1" presStyleLbl="parChTrans1D4" presStyleIdx="18" presStyleCnt="28"/>
      <dgm:spPr/>
    </dgm:pt>
    <dgm:pt modelId="{EED434F2-21E8-47F8-9075-4C31BD0A8A38}" type="pres">
      <dgm:prSet presAssocID="{2184EC39-0CF6-4A0E-9380-735B19249EEB}" presName="connTx" presStyleLbl="parChTrans1D4" presStyleIdx="18" presStyleCnt="28"/>
      <dgm:spPr/>
    </dgm:pt>
    <dgm:pt modelId="{1FB833DF-D99A-4279-AF56-7EB178BA2721}" type="pres">
      <dgm:prSet presAssocID="{D3FAD3FA-1DCD-4E43-B582-F8D0B1FE0983}" presName="root2" presStyleCnt="0"/>
      <dgm:spPr/>
    </dgm:pt>
    <dgm:pt modelId="{2A46DBC5-39A7-45E8-A0F2-4456F55AE34B}" type="pres">
      <dgm:prSet presAssocID="{D3FAD3FA-1DCD-4E43-B582-F8D0B1FE0983}" presName="LevelTwoTextNode" presStyleLbl="node4" presStyleIdx="18" presStyleCnt="28">
        <dgm:presLayoutVars>
          <dgm:chPref val="3"/>
        </dgm:presLayoutVars>
      </dgm:prSet>
      <dgm:spPr/>
    </dgm:pt>
    <dgm:pt modelId="{5A299BA3-8870-4CD2-AF27-C3CFD23EC68F}" type="pres">
      <dgm:prSet presAssocID="{D3FAD3FA-1DCD-4E43-B582-F8D0B1FE0983}" presName="level3hierChild" presStyleCnt="0"/>
      <dgm:spPr/>
    </dgm:pt>
    <dgm:pt modelId="{3D467CAD-F16F-419B-82A2-8F160A7268C6}" type="pres">
      <dgm:prSet presAssocID="{40A2B081-98A2-4AF5-9652-DDFFC024E301}" presName="conn2-1" presStyleLbl="parChTrans1D4" presStyleIdx="19" presStyleCnt="28"/>
      <dgm:spPr/>
    </dgm:pt>
    <dgm:pt modelId="{808227E4-EE8F-4568-9558-0C50E799053F}" type="pres">
      <dgm:prSet presAssocID="{40A2B081-98A2-4AF5-9652-DDFFC024E301}" presName="connTx" presStyleLbl="parChTrans1D4" presStyleIdx="19" presStyleCnt="28"/>
      <dgm:spPr/>
    </dgm:pt>
    <dgm:pt modelId="{A38C8D76-095B-4BF7-BF1B-2A83C130019B}" type="pres">
      <dgm:prSet presAssocID="{41217ED5-A9CF-4A74-85E7-FF6E4D03D493}" presName="root2" presStyleCnt="0"/>
      <dgm:spPr/>
    </dgm:pt>
    <dgm:pt modelId="{B4315BC5-6A4A-4F4D-AD63-148932D2B04A}" type="pres">
      <dgm:prSet presAssocID="{41217ED5-A9CF-4A74-85E7-FF6E4D03D493}" presName="LevelTwoTextNode" presStyleLbl="node4" presStyleIdx="19" presStyleCnt="28">
        <dgm:presLayoutVars>
          <dgm:chPref val="3"/>
        </dgm:presLayoutVars>
      </dgm:prSet>
      <dgm:spPr/>
    </dgm:pt>
    <dgm:pt modelId="{7539120F-47D0-4191-9895-DF0EE80363D0}" type="pres">
      <dgm:prSet presAssocID="{41217ED5-A9CF-4A74-85E7-FF6E4D03D493}" presName="level3hierChild" presStyleCnt="0"/>
      <dgm:spPr/>
    </dgm:pt>
    <dgm:pt modelId="{24B29E0C-B1CC-4ED0-90A3-554DDB1042B3}" type="pres">
      <dgm:prSet presAssocID="{AAB3B273-C6C9-4BA0-991F-75D08D29C94F}" presName="conn2-1" presStyleLbl="parChTrans1D4" presStyleIdx="20" presStyleCnt="28"/>
      <dgm:spPr/>
    </dgm:pt>
    <dgm:pt modelId="{4E05CF1A-0C69-4B42-9486-B60F9E4EF249}" type="pres">
      <dgm:prSet presAssocID="{AAB3B273-C6C9-4BA0-991F-75D08D29C94F}" presName="connTx" presStyleLbl="parChTrans1D4" presStyleIdx="20" presStyleCnt="28"/>
      <dgm:spPr/>
    </dgm:pt>
    <dgm:pt modelId="{13C9D9B1-19E5-4DE5-8221-1E270350DBA0}" type="pres">
      <dgm:prSet presAssocID="{FBAF187B-7D41-4FDB-9EAC-010ABAF9BCB2}" presName="root2" presStyleCnt="0"/>
      <dgm:spPr/>
    </dgm:pt>
    <dgm:pt modelId="{BF31E31A-5797-4108-986F-9669F796AB0D}" type="pres">
      <dgm:prSet presAssocID="{FBAF187B-7D41-4FDB-9EAC-010ABAF9BCB2}" presName="LevelTwoTextNode" presStyleLbl="node4" presStyleIdx="20" presStyleCnt="28">
        <dgm:presLayoutVars>
          <dgm:chPref val="3"/>
        </dgm:presLayoutVars>
      </dgm:prSet>
      <dgm:spPr/>
    </dgm:pt>
    <dgm:pt modelId="{B91089AC-B599-406C-BB12-E0A16D3B6267}" type="pres">
      <dgm:prSet presAssocID="{FBAF187B-7D41-4FDB-9EAC-010ABAF9BCB2}" presName="level3hierChild" presStyleCnt="0"/>
      <dgm:spPr/>
    </dgm:pt>
    <dgm:pt modelId="{0DD96299-6F43-4CD1-85BE-0DAAA5C1BCBF}" type="pres">
      <dgm:prSet presAssocID="{68200B51-EB4A-468A-B338-EAF7956EC3F9}" presName="conn2-1" presStyleLbl="parChTrans1D4" presStyleIdx="21" presStyleCnt="28"/>
      <dgm:spPr/>
    </dgm:pt>
    <dgm:pt modelId="{FD76F7FC-1605-439A-AB25-1B9A3A9C7DA8}" type="pres">
      <dgm:prSet presAssocID="{68200B51-EB4A-468A-B338-EAF7956EC3F9}" presName="connTx" presStyleLbl="parChTrans1D4" presStyleIdx="21" presStyleCnt="28"/>
      <dgm:spPr/>
    </dgm:pt>
    <dgm:pt modelId="{B6E7ED77-7F2A-44B8-92B3-1E23EC1E1BE1}" type="pres">
      <dgm:prSet presAssocID="{3E7B0016-09D5-46E4-A3D4-8B8E6BCB2FDE}" presName="root2" presStyleCnt="0"/>
      <dgm:spPr/>
    </dgm:pt>
    <dgm:pt modelId="{C858094B-7583-4DCC-9017-C12E2E2BE00E}" type="pres">
      <dgm:prSet presAssocID="{3E7B0016-09D5-46E4-A3D4-8B8E6BCB2FDE}" presName="LevelTwoTextNode" presStyleLbl="node4" presStyleIdx="21" presStyleCnt="28">
        <dgm:presLayoutVars>
          <dgm:chPref val="3"/>
        </dgm:presLayoutVars>
      </dgm:prSet>
      <dgm:spPr/>
    </dgm:pt>
    <dgm:pt modelId="{514F8DD1-935E-49B0-89F5-D0D594730F83}" type="pres">
      <dgm:prSet presAssocID="{3E7B0016-09D5-46E4-A3D4-8B8E6BCB2FDE}" presName="level3hierChild" presStyleCnt="0"/>
      <dgm:spPr/>
    </dgm:pt>
    <dgm:pt modelId="{C52B6E51-72F3-46ED-9CDE-16CDD0A2C58B}" type="pres">
      <dgm:prSet presAssocID="{3C690955-14BE-4021-A0FD-4645DBC8160C}" presName="conn2-1" presStyleLbl="parChTrans1D3" presStyleIdx="4" presStyleCnt="5"/>
      <dgm:spPr/>
    </dgm:pt>
    <dgm:pt modelId="{2687DB87-4BAF-4202-AFAF-984EB02D6B15}" type="pres">
      <dgm:prSet presAssocID="{3C690955-14BE-4021-A0FD-4645DBC8160C}" presName="connTx" presStyleLbl="parChTrans1D3" presStyleIdx="4" presStyleCnt="5"/>
      <dgm:spPr/>
    </dgm:pt>
    <dgm:pt modelId="{9779D35F-1C9D-4F1A-93B3-701C7D0C39B8}" type="pres">
      <dgm:prSet presAssocID="{FFA10081-5679-48D2-A7C0-A94BB7068052}" presName="root2" presStyleCnt="0"/>
      <dgm:spPr/>
    </dgm:pt>
    <dgm:pt modelId="{CD1BA9F1-6074-4499-8B44-D6F992687AF6}" type="pres">
      <dgm:prSet presAssocID="{FFA10081-5679-48D2-A7C0-A94BB7068052}" presName="LevelTwoTextNode" presStyleLbl="node3" presStyleIdx="4" presStyleCnt="5">
        <dgm:presLayoutVars>
          <dgm:chPref val="3"/>
        </dgm:presLayoutVars>
      </dgm:prSet>
      <dgm:spPr/>
    </dgm:pt>
    <dgm:pt modelId="{C8555D80-3736-4127-907F-E36A94E78999}" type="pres">
      <dgm:prSet presAssocID="{FFA10081-5679-48D2-A7C0-A94BB7068052}" presName="level3hierChild" presStyleCnt="0"/>
      <dgm:spPr/>
    </dgm:pt>
    <dgm:pt modelId="{125F31F7-3028-40C8-9741-E888752F7AB8}" type="pres">
      <dgm:prSet presAssocID="{646AAC1E-D211-4387-AC6B-601BE7A088A2}" presName="conn2-1" presStyleLbl="parChTrans1D4" presStyleIdx="22" presStyleCnt="28"/>
      <dgm:spPr/>
    </dgm:pt>
    <dgm:pt modelId="{F75A107A-D253-41F4-866D-07E657B80C9C}" type="pres">
      <dgm:prSet presAssocID="{646AAC1E-D211-4387-AC6B-601BE7A088A2}" presName="connTx" presStyleLbl="parChTrans1D4" presStyleIdx="22" presStyleCnt="28"/>
      <dgm:spPr/>
    </dgm:pt>
    <dgm:pt modelId="{2406BC21-1A38-47F0-AA38-30FB3C249024}" type="pres">
      <dgm:prSet presAssocID="{57DF13CB-F029-4746-8EF6-E4CE1DAD460D}" presName="root2" presStyleCnt="0"/>
      <dgm:spPr/>
    </dgm:pt>
    <dgm:pt modelId="{2BF49F52-1E68-441D-BE94-4C083F1631AF}" type="pres">
      <dgm:prSet presAssocID="{57DF13CB-F029-4746-8EF6-E4CE1DAD460D}" presName="LevelTwoTextNode" presStyleLbl="node4" presStyleIdx="22" presStyleCnt="28">
        <dgm:presLayoutVars>
          <dgm:chPref val="3"/>
        </dgm:presLayoutVars>
      </dgm:prSet>
      <dgm:spPr/>
    </dgm:pt>
    <dgm:pt modelId="{82F059B4-611D-4A95-8F58-F80FF3F28C0B}" type="pres">
      <dgm:prSet presAssocID="{57DF13CB-F029-4746-8EF6-E4CE1DAD460D}" presName="level3hierChild" presStyleCnt="0"/>
      <dgm:spPr/>
    </dgm:pt>
    <dgm:pt modelId="{547D00BE-EDC8-46EB-BBD5-78328A16334A}" type="pres">
      <dgm:prSet presAssocID="{88810A97-CD46-4B09-9D01-1D6554915DC7}" presName="conn2-1" presStyleLbl="parChTrans1D4" presStyleIdx="23" presStyleCnt="28"/>
      <dgm:spPr/>
    </dgm:pt>
    <dgm:pt modelId="{125E6B13-4021-42B2-990A-23B39224973A}" type="pres">
      <dgm:prSet presAssocID="{88810A97-CD46-4B09-9D01-1D6554915DC7}" presName="connTx" presStyleLbl="parChTrans1D4" presStyleIdx="23" presStyleCnt="28"/>
      <dgm:spPr/>
    </dgm:pt>
    <dgm:pt modelId="{C7F79EFA-A241-4216-9E64-3D991B2C9B71}" type="pres">
      <dgm:prSet presAssocID="{F721B38E-5C7A-4426-B8E2-2F92631B027C}" presName="root2" presStyleCnt="0"/>
      <dgm:spPr/>
    </dgm:pt>
    <dgm:pt modelId="{9551E73D-03B0-4621-8E3F-4F09997ED1E0}" type="pres">
      <dgm:prSet presAssocID="{F721B38E-5C7A-4426-B8E2-2F92631B027C}" presName="LevelTwoTextNode" presStyleLbl="node4" presStyleIdx="23" presStyleCnt="28">
        <dgm:presLayoutVars>
          <dgm:chPref val="3"/>
        </dgm:presLayoutVars>
      </dgm:prSet>
      <dgm:spPr/>
    </dgm:pt>
    <dgm:pt modelId="{D0690F0B-4032-46C3-9E70-2C3321778760}" type="pres">
      <dgm:prSet presAssocID="{F721B38E-5C7A-4426-B8E2-2F92631B027C}" presName="level3hierChild" presStyleCnt="0"/>
      <dgm:spPr/>
    </dgm:pt>
    <dgm:pt modelId="{4511FF80-8B6F-4FF4-AF24-0FF1DB7B7E06}" type="pres">
      <dgm:prSet presAssocID="{0926CEFE-A773-4F27-B3CF-1C66D65EDBD6}" presName="conn2-1" presStyleLbl="parChTrans1D4" presStyleIdx="24" presStyleCnt="28"/>
      <dgm:spPr/>
    </dgm:pt>
    <dgm:pt modelId="{1E220158-4014-401D-A322-A47A2CE07627}" type="pres">
      <dgm:prSet presAssocID="{0926CEFE-A773-4F27-B3CF-1C66D65EDBD6}" presName="connTx" presStyleLbl="parChTrans1D4" presStyleIdx="24" presStyleCnt="28"/>
      <dgm:spPr/>
    </dgm:pt>
    <dgm:pt modelId="{C39E6142-2427-43BB-B178-D5C1684AF9DE}" type="pres">
      <dgm:prSet presAssocID="{630D6B3E-9573-4B7A-A4E6-2F1EF99A4828}" presName="root2" presStyleCnt="0"/>
      <dgm:spPr/>
    </dgm:pt>
    <dgm:pt modelId="{9B97487F-BA0C-441E-BEAC-0E6D15027F8E}" type="pres">
      <dgm:prSet presAssocID="{630D6B3E-9573-4B7A-A4E6-2F1EF99A4828}" presName="LevelTwoTextNode" presStyleLbl="node4" presStyleIdx="24" presStyleCnt="28">
        <dgm:presLayoutVars>
          <dgm:chPref val="3"/>
        </dgm:presLayoutVars>
      </dgm:prSet>
      <dgm:spPr/>
    </dgm:pt>
    <dgm:pt modelId="{5A1C7B15-D3B9-447F-98D2-AA6E87E621E4}" type="pres">
      <dgm:prSet presAssocID="{630D6B3E-9573-4B7A-A4E6-2F1EF99A4828}" presName="level3hierChild" presStyleCnt="0"/>
      <dgm:spPr/>
    </dgm:pt>
    <dgm:pt modelId="{2B77B356-9207-4E36-8580-2DE18D0EA484}" type="pres">
      <dgm:prSet presAssocID="{94C8D1EA-01AB-4D9A-99F6-94B05F6BD0AC}" presName="conn2-1" presStyleLbl="parChTrans1D4" presStyleIdx="25" presStyleCnt="28"/>
      <dgm:spPr/>
    </dgm:pt>
    <dgm:pt modelId="{3019A033-A108-4539-AABA-F3502CA90886}" type="pres">
      <dgm:prSet presAssocID="{94C8D1EA-01AB-4D9A-99F6-94B05F6BD0AC}" presName="connTx" presStyleLbl="parChTrans1D4" presStyleIdx="25" presStyleCnt="28"/>
      <dgm:spPr/>
    </dgm:pt>
    <dgm:pt modelId="{0F65CEA9-5A31-4600-8E5A-89D85ED14E93}" type="pres">
      <dgm:prSet presAssocID="{B219B6EE-16FF-4195-A299-9C2769E1EA8B}" presName="root2" presStyleCnt="0"/>
      <dgm:spPr/>
    </dgm:pt>
    <dgm:pt modelId="{031C3784-7ADF-436A-A471-D39B2594AF5A}" type="pres">
      <dgm:prSet presAssocID="{B219B6EE-16FF-4195-A299-9C2769E1EA8B}" presName="LevelTwoTextNode" presStyleLbl="node4" presStyleIdx="25" presStyleCnt="28">
        <dgm:presLayoutVars>
          <dgm:chPref val="3"/>
        </dgm:presLayoutVars>
      </dgm:prSet>
      <dgm:spPr/>
    </dgm:pt>
    <dgm:pt modelId="{19D8A86B-F581-4DF5-A19A-905A03A1F121}" type="pres">
      <dgm:prSet presAssocID="{B219B6EE-16FF-4195-A299-9C2769E1EA8B}" presName="level3hierChild" presStyleCnt="0"/>
      <dgm:spPr/>
    </dgm:pt>
    <dgm:pt modelId="{E05F2F25-9FB6-4860-9F7C-981F46F857FB}" type="pres">
      <dgm:prSet presAssocID="{62D48FF6-A9F8-4FF7-B604-34E338282579}" presName="conn2-1" presStyleLbl="parChTrans1D4" presStyleIdx="26" presStyleCnt="28"/>
      <dgm:spPr/>
    </dgm:pt>
    <dgm:pt modelId="{81752B36-C81B-4770-82ED-5601466CE01A}" type="pres">
      <dgm:prSet presAssocID="{62D48FF6-A9F8-4FF7-B604-34E338282579}" presName="connTx" presStyleLbl="parChTrans1D4" presStyleIdx="26" presStyleCnt="28"/>
      <dgm:spPr/>
    </dgm:pt>
    <dgm:pt modelId="{126F4934-82DD-4A5D-B87E-F2FB460B5D9F}" type="pres">
      <dgm:prSet presAssocID="{F67715A4-364E-4E43-9674-C10505377BE7}" presName="root2" presStyleCnt="0"/>
      <dgm:spPr/>
    </dgm:pt>
    <dgm:pt modelId="{234B3447-3175-405A-8D28-0B219B84C12A}" type="pres">
      <dgm:prSet presAssocID="{F67715A4-364E-4E43-9674-C10505377BE7}" presName="LevelTwoTextNode" presStyleLbl="node4" presStyleIdx="26" presStyleCnt="28">
        <dgm:presLayoutVars>
          <dgm:chPref val="3"/>
        </dgm:presLayoutVars>
      </dgm:prSet>
      <dgm:spPr/>
    </dgm:pt>
    <dgm:pt modelId="{583328C5-9592-44E1-BD6B-927A2911D944}" type="pres">
      <dgm:prSet presAssocID="{F67715A4-364E-4E43-9674-C10505377BE7}" presName="level3hierChild" presStyleCnt="0"/>
      <dgm:spPr/>
    </dgm:pt>
    <dgm:pt modelId="{B88F7AA6-421D-4C9C-A3BE-EA88AA9F96B5}" type="pres">
      <dgm:prSet presAssocID="{B1216124-6D81-40BC-95E9-9BDAA9DF8AD3}" presName="conn2-1" presStyleLbl="parChTrans1D4" presStyleIdx="27" presStyleCnt="28"/>
      <dgm:spPr/>
    </dgm:pt>
    <dgm:pt modelId="{6B249E3D-2D05-4B77-B5BA-4D6D45F4144C}" type="pres">
      <dgm:prSet presAssocID="{B1216124-6D81-40BC-95E9-9BDAA9DF8AD3}" presName="connTx" presStyleLbl="parChTrans1D4" presStyleIdx="27" presStyleCnt="28"/>
      <dgm:spPr/>
    </dgm:pt>
    <dgm:pt modelId="{0A59816E-2518-4B99-89AD-CACCD7913F6B}" type="pres">
      <dgm:prSet presAssocID="{111F5A03-66DA-4485-98CD-C24ABC39B2F0}" presName="root2" presStyleCnt="0"/>
      <dgm:spPr/>
    </dgm:pt>
    <dgm:pt modelId="{8B155C6E-0CE4-4B93-A8E1-B8DF5EF824AD}" type="pres">
      <dgm:prSet presAssocID="{111F5A03-66DA-4485-98CD-C24ABC39B2F0}" presName="LevelTwoTextNode" presStyleLbl="node4" presStyleIdx="27" presStyleCnt="28">
        <dgm:presLayoutVars>
          <dgm:chPref val="3"/>
        </dgm:presLayoutVars>
      </dgm:prSet>
      <dgm:spPr/>
    </dgm:pt>
    <dgm:pt modelId="{50B04A56-A974-484D-8DA5-7FE0D9DF2E64}" type="pres">
      <dgm:prSet presAssocID="{111F5A03-66DA-4485-98CD-C24ABC39B2F0}" presName="level3hierChild" presStyleCnt="0"/>
      <dgm:spPr/>
    </dgm:pt>
  </dgm:ptLst>
  <dgm:cxnLst>
    <dgm:cxn modelId="{A8638E00-9A7E-4176-B3DB-B94AC42DE885}" type="presOf" srcId="{5772E563-9F3C-4F88-A5E1-5838B3C8B802}" destId="{9B58C1D8-CDCF-4832-950D-8BDA5CE9F4EC}" srcOrd="0" destOrd="0" presId="urn:microsoft.com/office/officeart/2008/layout/HorizontalMultiLevelHierarchy"/>
    <dgm:cxn modelId="{63C15407-B05C-4721-A682-27AC6A0BF188}" type="presOf" srcId="{23B26645-6A32-4F7E-9C09-989B70333C90}" destId="{6E3DBD13-10DA-4F13-8247-610FAF2FCB40}" srcOrd="1" destOrd="0" presId="urn:microsoft.com/office/officeart/2008/layout/HorizontalMultiLevelHierarchy"/>
    <dgm:cxn modelId="{6CBB9407-2330-4BD5-A4CD-3D1456511F0A}" type="presOf" srcId="{41217ED5-A9CF-4A74-85E7-FF6E4D03D493}" destId="{B4315BC5-6A4A-4F4D-AD63-148932D2B04A}" srcOrd="0" destOrd="0" presId="urn:microsoft.com/office/officeart/2008/layout/HorizontalMultiLevelHierarchy"/>
    <dgm:cxn modelId="{B7F7A509-CDE5-4BCB-B741-EA47C29879A5}" srcId="{57DF13CB-F029-4746-8EF6-E4CE1DAD460D}" destId="{F721B38E-5C7A-4426-B8E2-2F92631B027C}" srcOrd="0" destOrd="0" parTransId="{88810A97-CD46-4B09-9D01-1D6554915DC7}" sibTransId="{D6BBE8CF-3395-48BD-8DCE-56B5F0075FEF}"/>
    <dgm:cxn modelId="{31203711-2C0E-47A4-852E-A0DC83C4CED1}" srcId="{738BB7C1-5FE9-44A5-9F77-71CE1D5F7638}" destId="{63077DCF-AB31-4A3A-B43E-DB68ECD46E82}" srcOrd="0" destOrd="0" parTransId="{85B4CE11-4A96-4E53-9A0B-315BCCDD72A7}" sibTransId="{A69828C7-49BD-436D-933C-DBB31B25848A}"/>
    <dgm:cxn modelId="{066EA611-9F19-4B17-AD00-2359B868157F}" type="presOf" srcId="{206F9CE9-13E2-4EC2-94E0-B008962F0976}" destId="{BB93B744-4FF1-4019-8844-61411129387E}" srcOrd="0" destOrd="0" presId="urn:microsoft.com/office/officeart/2008/layout/HorizontalMultiLevelHierarchy"/>
    <dgm:cxn modelId="{DE010312-F681-4E13-B832-BC284C2C56A1}" type="presOf" srcId="{398CA4EA-EA10-4E8D-A609-D31CDAC043AE}" destId="{1FB09D0A-FAF3-43E3-BE19-86A7A95A3B02}" srcOrd="1" destOrd="0" presId="urn:microsoft.com/office/officeart/2008/layout/HorizontalMultiLevelHierarchy"/>
    <dgm:cxn modelId="{5F5B2E17-BC2D-4634-8EEB-9D4BEE09E826}" type="presOf" srcId="{398CA4EA-EA10-4E8D-A609-D31CDAC043AE}" destId="{E322D259-8961-49C9-A187-818776616882}" srcOrd="0" destOrd="0" presId="urn:microsoft.com/office/officeart/2008/layout/HorizontalMultiLevelHierarchy"/>
    <dgm:cxn modelId="{BC64A61E-FE51-4B37-B7AD-8F25DC3EE730}" type="presOf" srcId="{630D6B3E-9573-4B7A-A4E6-2F1EF99A4828}" destId="{9B97487F-BA0C-441E-BEAC-0E6D15027F8E}" srcOrd="0" destOrd="0" presId="urn:microsoft.com/office/officeart/2008/layout/HorizontalMultiLevelHierarchy"/>
    <dgm:cxn modelId="{A3F9EE1E-D072-43AE-A35C-AA04760E4FBC}" srcId="{FA0A3850-DDD6-4E05-AC22-C5315E7B6D83}" destId="{07271D4B-4E49-4A5F-94E4-13DFEBED5325}" srcOrd="0" destOrd="0" parTransId="{5E6116C8-22F8-422F-A2A1-966D7DC43BA1}" sibTransId="{38945293-7E3B-4ACD-91D1-069018DAAFCF}"/>
    <dgm:cxn modelId="{1148C31F-158F-49A5-8204-590C2F1BA8E9}" type="presOf" srcId="{34A09BEA-7830-42B7-87BB-FA7A598D9998}" destId="{F4D6650A-5E27-4200-9C4B-9963F1971109}" srcOrd="1" destOrd="0" presId="urn:microsoft.com/office/officeart/2008/layout/HorizontalMultiLevelHierarchy"/>
    <dgm:cxn modelId="{1A264521-A007-4A59-8440-17902CF8444E}" srcId="{07271D4B-4E49-4A5F-94E4-13DFEBED5325}" destId="{31AD39D8-B4E3-4F30-875F-A5F23A23E45C}" srcOrd="0" destOrd="0" parTransId="{1022D9F5-C693-414A-A1FF-94F60CD14405}" sibTransId="{1B29EDD3-B518-4A8A-AFE3-F2F8658DDB51}"/>
    <dgm:cxn modelId="{317F8025-389A-43E2-83E9-C3A9813C88FE}" type="presOf" srcId="{079DA067-0525-4D4F-AADF-BD1A7D1C18EC}" destId="{629B2486-42C0-46B5-A235-0F7B311FBAD6}" srcOrd="0" destOrd="0" presId="urn:microsoft.com/office/officeart/2008/layout/HorizontalMultiLevelHierarchy"/>
    <dgm:cxn modelId="{E9629829-4010-4535-A4A3-0A8871C67BFB}" type="presOf" srcId="{FFA10081-5679-48D2-A7C0-A94BB7068052}" destId="{CD1BA9F1-6074-4499-8B44-D6F992687AF6}" srcOrd="0" destOrd="0" presId="urn:microsoft.com/office/officeart/2008/layout/HorizontalMultiLevelHierarchy"/>
    <dgm:cxn modelId="{3CF53C2A-7720-4D1A-87D9-03456AACF790}" srcId="{FFA10081-5679-48D2-A7C0-A94BB7068052}" destId="{630D6B3E-9573-4B7A-A4E6-2F1EF99A4828}" srcOrd="1" destOrd="0" parTransId="{0926CEFE-A773-4F27-B3CF-1C66D65EDBD6}" sibTransId="{6BAED8C2-1611-4F3A-9ABE-D4B7D67CD261}"/>
    <dgm:cxn modelId="{56BBFE2A-8480-4F6C-AA51-FDFAA04D12F1}" type="presOf" srcId="{16B41303-F14C-4315-92CB-B4FA4889F507}" destId="{065EB768-F9DF-4003-8942-0B332514EF57}" srcOrd="0" destOrd="0" presId="urn:microsoft.com/office/officeart/2008/layout/HorizontalMultiLevelHierarchy"/>
    <dgm:cxn modelId="{2992E42D-BBB0-4B55-98D9-A97FD513D2C3}" type="presOf" srcId="{5B58AE95-67DB-4D06-9A34-44D2A7202669}" destId="{75526732-2A57-4046-8A10-B41AE9C21D60}" srcOrd="0" destOrd="0" presId="urn:microsoft.com/office/officeart/2008/layout/HorizontalMultiLevelHierarchy"/>
    <dgm:cxn modelId="{6AD64C30-0E47-447F-BE5E-87B905C947FD}" type="presOf" srcId="{D2A4C8D8-AE2E-4440-A653-BC98BBBB3A7F}" destId="{446E0CE5-DB82-4D94-AC62-A9B019E1AE16}" srcOrd="1" destOrd="0" presId="urn:microsoft.com/office/officeart/2008/layout/HorizontalMultiLevelHierarchy"/>
    <dgm:cxn modelId="{6815DD34-5F69-49D4-BEC2-86161A299B6D}" type="presOf" srcId="{5772E563-9F3C-4F88-A5E1-5838B3C8B802}" destId="{8824F946-B1E1-4B0C-8F82-6CB125614F92}" srcOrd="1" destOrd="0" presId="urn:microsoft.com/office/officeart/2008/layout/HorizontalMultiLevelHierarchy"/>
    <dgm:cxn modelId="{102FBC36-DFCB-45BD-B2AD-9BD658A7E7BD}" type="presOf" srcId="{E1F61F10-6F7D-442A-8D4D-3D8D46DC61CE}" destId="{8C252DCC-456A-4FCE-B431-118F471A8526}" srcOrd="0" destOrd="0" presId="urn:microsoft.com/office/officeart/2008/layout/HorizontalMultiLevelHierarchy"/>
    <dgm:cxn modelId="{F8F6A83C-43B0-4DBF-9F92-EA554D2A91F0}" type="presOf" srcId="{FF53A1E7-A330-407D-B23C-8433F7831B3A}" destId="{0E84EC24-F908-40FD-813F-C0D36BABE32F}" srcOrd="0" destOrd="0" presId="urn:microsoft.com/office/officeart/2008/layout/HorizontalMultiLevelHierarchy"/>
    <dgm:cxn modelId="{3829093D-3FB2-4911-96E0-D3B1656540DD}" type="presOf" srcId="{6571CC64-A4E8-4A45-9A07-DAC58714E3A3}" destId="{10C068DB-FF5E-4C72-A5D2-994182A1066D}" srcOrd="0" destOrd="0" presId="urn:microsoft.com/office/officeart/2008/layout/HorizontalMultiLevelHierarchy"/>
    <dgm:cxn modelId="{78B14E3D-2CA8-4EEF-A6D1-C12235311926}" srcId="{6571CC64-A4E8-4A45-9A07-DAC58714E3A3}" destId="{D3A6F052-BCF3-4203-A508-86B5B969C8E5}" srcOrd="1" destOrd="0" parTransId="{23B26645-6A32-4F7E-9C09-989B70333C90}" sibTransId="{8636977D-0A2B-4CD6-BD6C-82C0DD2F4260}"/>
    <dgm:cxn modelId="{E4363A40-1A2C-40A3-A9F9-7D6661DB56A9}" type="presOf" srcId="{62D48FF6-A9F8-4FF7-B604-34E338282579}" destId="{E05F2F25-9FB6-4860-9F7C-981F46F857FB}" srcOrd="0" destOrd="0" presId="urn:microsoft.com/office/officeart/2008/layout/HorizontalMultiLevelHierarchy"/>
    <dgm:cxn modelId="{7B616C40-CB5E-49BD-BE99-F45C98318A07}" srcId="{FFA10081-5679-48D2-A7C0-A94BB7068052}" destId="{57DF13CB-F029-4746-8EF6-E4CE1DAD460D}" srcOrd="0" destOrd="0" parTransId="{646AAC1E-D211-4387-AC6B-601BE7A088A2}" sibTransId="{FC927581-D996-49E2-8097-0EE765A553CD}"/>
    <dgm:cxn modelId="{8C81695B-CCB7-47A0-AF61-DDECCCE07938}" srcId="{6571CC64-A4E8-4A45-9A07-DAC58714E3A3}" destId="{76E14479-4B28-4F05-A999-7F2FD6D4C113}" srcOrd="0" destOrd="0" parTransId="{398CA4EA-EA10-4E8D-A609-D31CDAC043AE}" sibTransId="{A27577FA-6A1D-4C8E-A983-42A6A6473E6E}"/>
    <dgm:cxn modelId="{2318DB5B-A476-4FFF-B607-48C2CDE67A2A}" srcId="{B4BFF85B-054D-4B57-A37E-B27E54E256D5}" destId="{6571CC64-A4E8-4A45-9A07-DAC58714E3A3}" srcOrd="0" destOrd="0" parTransId="{7299F785-CE20-4EC3-9D5A-C425DF237884}" sibTransId="{FE7CB115-AE91-45FB-8DC4-6BABB35869AE}"/>
    <dgm:cxn modelId="{C921805C-02E6-4986-A621-01287BFEBCFB}" type="presOf" srcId="{585D35AE-0B54-4135-BE73-BD1D4C227B1D}" destId="{9E9465E6-46E9-4284-996F-77F72BE7789A}" srcOrd="0" destOrd="0" presId="urn:microsoft.com/office/officeart/2008/layout/HorizontalMultiLevelHierarchy"/>
    <dgm:cxn modelId="{71E7975F-8C5A-4B04-83CE-BC3A8DC3D936}" type="presOf" srcId="{223CDFE3-5412-4C45-A7E0-BBC2BFDCE732}" destId="{6A78A5D2-1CFD-4186-B6A1-8F46F565FC2D}" srcOrd="0" destOrd="0" presId="urn:microsoft.com/office/officeart/2008/layout/HorizontalMultiLevelHierarchy"/>
    <dgm:cxn modelId="{10DBD560-C6C9-4333-A1EA-E83FED8FDC4F}" srcId="{2488E1AD-0331-4AB2-8451-94F40D2685B6}" destId="{738BB7C1-5FE9-44A5-9F77-71CE1D5F7638}" srcOrd="0" destOrd="0" parTransId="{16B41303-F14C-4315-92CB-B4FA4889F507}" sibTransId="{8DAB78CA-4AC3-45EE-BBF6-F60B557157E3}"/>
    <dgm:cxn modelId="{5A676861-8978-4526-81D2-B0A03F5896AC}" type="presOf" srcId="{FBAF187B-7D41-4FDB-9EAC-010ABAF9BCB2}" destId="{BF31E31A-5797-4108-986F-9669F796AB0D}" srcOrd="0" destOrd="0" presId="urn:microsoft.com/office/officeart/2008/layout/HorizontalMultiLevelHierarchy"/>
    <dgm:cxn modelId="{91840A43-2A86-497A-B269-174225297DD3}" type="presOf" srcId="{38D5DDEC-EB67-43E8-90CE-63B3474E3FBF}" destId="{C2BB2A98-8371-47B0-BF0F-907046288E5A}" srcOrd="1" destOrd="0" presId="urn:microsoft.com/office/officeart/2008/layout/HorizontalMultiLevelHierarchy"/>
    <dgm:cxn modelId="{A0EECE44-BEFB-453E-A6AC-242346247F5D}" srcId="{24D1B95A-2301-4700-870E-C290E3FF5C65}" destId="{9E091099-03C9-4636-B1FF-FD8E104F71A3}" srcOrd="0" destOrd="0" parTransId="{4AB6ACA9-464D-43F7-BAA7-428A25F3BB22}" sibTransId="{5DE8319B-EAC0-409B-B035-F535C441EB81}"/>
    <dgm:cxn modelId="{4E1D4C45-7F0E-440F-84F1-EEDDABC00872}" type="presOf" srcId="{F84248E8-3A37-4887-ACF7-B2ED53A5980D}" destId="{2532F158-7492-42F5-85DA-E06186B90329}" srcOrd="0" destOrd="0" presId="urn:microsoft.com/office/officeart/2008/layout/HorizontalMultiLevelHierarchy"/>
    <dgm:cxn modelId="{1DF01466-E104-4D28-8107-C673601925FA}" type="presOf" srcId="{B1216124-6D81-40BC-95E9-9BDAA9DF8AD3}" destId="{6B249E3D-2D05-4B77-B5BA-4D6D45F4144C}" srcOrd="1" destOrd="0" presId="urn:microsoft.com/office/officeart/2008/layout/HorizontalMultiLevelHierarchy"/>
    <dgm:cxn modelId="{6D7E8B46-4654-4503-A808-8A69BE7570EA}" type="presOf" srcId="{0926CEFE-A773-4F27-B3CF-1C66D65EDBD6}" destId="{4511FF80-8B6F-4FF4-AF24-0FF1DB7B7E06}" srcOrd="0" destOrd="0" presId="urn:microsoft.com/office/officeart/2008/layout/HorizontalMultiLevelHierarchy"/>
    <dgm:cxn modelId="{4D4DEC66-E60B-4372-A9CE-B215DE3688F9}" type="presOf" srcId="{D3A6F052-BCF3-4203-A508-86B5B969C8E5}" destId="{ED687182-A74A-4B7A-A374-1523428AEE6C}" srcOrd="0" destOrd="0" presId="urn:microsoft.com/office/officeart/2008/layout/HorizontalMultiLevelHierarchy"/>
    <dgm:cxn modelId="{4DCEC267-2FCA-4BB8-839F-50E9A0E3A0EC}" srcId="{40E65516-D0D6-4A35-9E80-3FE77F35307F}" destId="{D7BCC099-943D-4D07-B133-55B5EC09A3DA}" srcOrd="2" destOrd="0" parTransId="{677B6F36-85F9-4159-96EB-3F573215BDD7}" sibTransId="{33C931A9-AAB4-4FEA-B27F-86DB0B297B96}"/>
    <dgm:cxn modelId="{9AD7C667-170E-4420-8CE9-402F4858CAE6}" type="presOf" srcId="{07271D4B-4E49-4A5F-94E4-13DFEBED5325}" destId="{736A4459-48F4-43C7-AC6F-2763F172F301}" srcOrd="0" destOrd="0" presId="urn:microsoft.com/office/officeart/2008/layout/HorizontalMultiLevelHierarchy"/>
    <dgm:cxn modelId="{2B760368-B3A3-423A-84B6-2BFE686BA7A5}" srcId="{FBAF187B-7D41-4FDB-9EAC-010ABAF9BCB2}" destId="{3E7B0016-09D5-46E4-A3D4-8B8E6BCB2FDE}" srcOrd="0" destOrd="0" parTransId="{68200B51-EB4A-468A-B338-EAF7956EC3F9}" sibTransId="{0BE26B3B-BB91-445F-9148-89875E965D20}"/>
    <dgm:cxn modelId="{223B2768-6539-4E5A-8335-100B8D347389}" srcId="{40E65516-D0D6-4A35-9E80-3FE77F35307F}" destId="{BA90A314-2203-4135-833E-E5E37347E371}" srcOrd="1" destOrd="0" parTransId="{CF684C31-91A1-4347-BAF9-B4113ED67CAE}" sibTransId="{A8C0D7EF-B2CC-4916-86E8-CA86E49A5676}"/>
    <dgm:cxn modelId="{772E5F48-414A-4E60-B3E0-DA148C7B81BA}" type="presOf" srcId="{4AB6ACA9-464D-43F7-BAA7-428A25F3BB22}" destId="{846BB375-3054-4203-AFC1-4A128877791E}" srcOrd="1" destOrd="0" presId="urn:microsoft.com/office/officeart/2008/layout/HorizontalMultiLevelHierarchy"/>
    <dgm:cxn modelId="{FC5C8148-E73A-4E77-AF27-DD99E3FCF1B7}" type="presOf" srcId="{31AD39D8-B4E3-4F30-875F-A5F23A23E45C}" destId="{3C114A06-9903-4052-914B-9D033F4376C3}" srcOrd="0" destOrd="0" presId="urn:microsoft.com/office/officeart/2008/layout/HorizontalMultiLevelHierarchy"/>
    <dgm:cxn modelId="{22F11E49-DE3D-4134-8FBA-380610EF76A3}" type="presOf" srcId="{CF684C31-91A1-4347-BAF9-B4113ED67CAE}" destId="{FB476851-9F80-481E-A5AD-B4852F0AB473}" srcOrd="1" destOrd="0" presId="urn:microsoft.com/office/officeart/2008/layout/HorizontalMultiLevelHierarchy"/>
    <dgm:cxn modelId="{877B4E69-CB01-412F-B831-A9FCD7D0EE7B}" type="presOf" srcId="{34A09BEA-7830-42B7-87BB-FA7A598D9998}" destId="{EE4E6BC9-678F-4226-B842-55DD1A16890F}" srcOrd="0" destOrd="0" presId="urn:microsoft.com/office/officeart/2008/layout/HorizontalMultiLevelHierarchy"/>
    <dgm:cxn modelId="{6C343D4B-8E27-436A-8271-75875FFC71B0}" type="presOf" srcId="{40A2B081-98A2-4AF5-9652-DDFFC024E301}" destId="{808227E4-EE8F-4568-9558-0C50E799053F}" srcOrd="1" destOrd="0" presId="urn:microsoft.com/office/officeart/2008/layout/HorizontalMultiLevelHierarchy"/>
    <dgm:cxn modelId="{1ACA404B-ADFD-48FD-8A7D-11F113FC6121}" type="presOf" srcId="{818BAFE3-E16A-463A-A572-792635C8ABA6}" destId="{CC20B542-56EF-419E-955D-9054784EA8E3}" srcOrd="0" destOrd="0" presId="urn:microsoft.com/office/officeart/2008/layout/HorizontalMultiLevelHierarchy"/>
    <dgm:cxn modelId="{5D7A9A4C-C2BF-4A56-9BA1-56872DF3A1E1}" type="presOf" srcId="{88810A97-CD46-4B09-9D01-1D6554915DC7}" destId="{125E6B13-4021-42B2-990A-23B39224973A}" srcOrd="1" destOrd="0" presId="urn:microsoft.com/office/officeart/2008/layout/HorizontalMultiLevelHierarchy"/>
    <dgm:cxn modelId="{8F599E4D-9E91-4AEF-B7C1-C69E841A71F4}" type="presOf" srcId="{63BE8992-404E-4C15-9120-4D751AD15B28}" destId="{942679C0-4F02-42AC-BC11-2594C07F8E5E}" srcOrd="0" destOrd="0" presId="urn:microsoft.com/office/officeart/2008/layout/HorizontalMultiLevelHierarchy"/>
    <dgm:cxn modelId="{5469A94D-FC8C-48DC-8BBC-DEF17ABA1094}" srcId="{2488E1AD-0331-4AB2-8451-94F40D2685B6}" destId="{F84248E8-3A37-4887-ACF7-B2ED53A5980D}" srcOrd="2" destOrd="0" parTransId="{206F9CE9-13E2-4EC2-94E0-B008962F0976}" sibTransId="{E7FDCBC0-F68E-4C06-A6AE-40359D6F141D}"/>
    <dgm:cxn modelId="{4DE1234F-9343-49F7-A4D8-5F6262904A24}" type="presOf" srcId="{7A3850FA-45F6-4ED6-96E2-CB6887F2004A}" destId="{092151BF-6C52-4063-944A-6FAB8595EED0}" srcOrd="1" destOrd="0" presId="urn:microsoft.com/office/officeart/2008/layout/HorizontalMultiLevelHierarchy"/>
    <dgm:cxn modelId="{75374C70-CD75-42A6-8EA4-B6F691DEBB01}" type="presOf" srcId="{B1216124-6D81-40BC-95E9-9BDAA9DF8AD3}" destId="{B88F7AA6-421D-4C9C-A3BE-EA88AA9F96B5}" srcOrd="0" destOrd="0" presId="urn:microsoft.com/office/officeart/2008/layout/HorizontalMultiLevelHierarchy"/>
    <dgm:cxn modelId="{12468070-14B3-4163-BFDC-20F926EB3633}" srcId="{F84248E8-3A37-4887-ACF7-B2ED53A5980D}" destId="{F36A786D-AE5C-44DB-852A-24D63D08CEAE}" srcOrd="0" destOrd="0" parTransId="{5772E563-9F3C-4F88-A5E1-5838B3C8B802}" sibTransId="{2A0B5E4A-F4E8-4BAF-B4D3-82C23B890331}"/>
    <dgm:cxn modelId="{2A45BB70-C79A-409A-A623-85E49CB4FD99}" srcId="{D3A6F052-BCF3-4203-A508-86B5B969C8E5}" destId="{FF53A1E7-A330-407D-B23C-8433F7831B3A}" srcOrd="0" destOrd="0" parTransId="{71E3F122-0004-4788-8CB2-DA1C5CC7B60E}" sibTransId="{A414DC69-A599-42AF-83E2-850C6429E3E3}"/>
    <dgm:cxn modelId="{E7FEEC70-37D8-4646-82FD-222BF409647B}" type="presOf" srcId="{677B6F36-85F9-4159-96EB-3F573215BDD7}" destId="{1956717C-33A3-4DE5-A2BA-415700CD2B8A}" srcOrd="0" destOrd="0" presId="urn:microsoft.com/office/officeart/2008/layout/HorizontalMultiLevelHierarchy"/>
    <dgm:cxn modelId="{DF6AFA51-9662-42C4-B932-2BF5797E35AA}" type="presOf" srcId="{D2A4C8D8-AE2E-4440-A653-BC98BBBB3A7F}" destId="{E6957472-7507-4B7E-8180-75D4EA3C0F24}" srcOrd="0" destOrd="0" presId="urn:microsoft.com/office/officeart/2008/layout/HorizontalMultiLevelHierarchy"/>
    <dgm:cxn modelId="{0D562172-CDB7-45A8-9FE9-81DFA69734C2}" type="presOf" srcId="{4AB6ACA9-464D-43F7-BAA7-428A25F3BB22}" destId="{0C57E3CA-ABF0-428A-AD0A-A1F41CAF2453}" srcOrd="0" destOrd="0" presId="urn:microsoft.com/office/officeart/2008/layout/HorizontalMultiLevelHierarchy"/>
    <dgm:cxn modelId="{BBB95C52-7C07-4BFE-85B6-B409779B0467}" type="presOf" srcId="{223CDFE3-5412-4C45-A7E0-BBC2BFDCE732}" destId="{DA206290-7E5E-48A3-9F61-2E35CBA5BE32}" srcOrd="1" destOrd="0" presId="urn:microsoft.com/office/officeart/2008/layout/HorizontalMultiLevelHierarchy"/>
    <dgm:cxn modelId="{4E689572-6F04-4F3D-AD22-47178007BB38}" type="presOf" srcId="{85F1D7A9-B3F8-4FF5-8679-437D26BD4B39}" destId="{0BAF045D-1DCB-461F-9D98-6FC7C1007C6D}" srcOrd="1" destOrd="0" presId="urn:microsoft.com/office/officeart/2008/layout/HorizontalMultiLevelHierarchy"/>
    <dgm:cxn modelId="{F93A7A74-A8A5-472D-BC93-09989C8FF418}" type="presOf" srcId="{7E23E191-7089-4B2F-A06D-B4DF731B617F}" destId="{B304E596-F01B-4E33-982F-83A42F4D2935}" srcOrd="0" destOrd="0" presId="urn:microsoft.com/office/officeart/2008/layout/HorizontalMultiLevelHierarchy"/>
    <dgm:cxn modelId="{14CB4575-8D8F-464A-9811-396A15CAE41F}" type="presOf" srcId="{F721B38E-5C7A-4426-B8E2-2F92631B027C}" destId="{9551E73D-03B0-4621-8E3F-4F09997ED1E0}" srcOrd="0" destOrd="0" presId="urn:microsoft.com/office/officeart/2008/layout/HorizontalMultiLevelHierarchy"/>
    <dgm:cxn modelId="{0BBACB75-738A-49D0-9956-77FFB0E62D78}" type="presOf" srcId="{6F67B01C-2D9C-4F70-8F16-E886D8A8889B}" destId="{AA634246-0E59-4F1C-A114-0E6A66A7F4DF}" srcOrd="0" destOrd="0" presId="urn:microsoft.com/office/officeart/2008/layout/HorizontalMultiLevelHierarchy"/>
    <dgm:cxn modelId="{14E9D675-CDA5-45CD-B032-261E2997D323}" srcId="{FFA10081-5679-48D2-A7C0-A94BB7068052}" destId="{F67715A4-364E-4E43-9674-C10505377BE7}" srcOrd="2" destOrd="0" parTransId="{62D48FF6-A9F8-4FF7-B604-34E338282579}" sibTransId="{C59572B6-FBA3-4FA9-BA8A-2B084EFB9356}"/>
    <dgm:cxn modelId="{4330F475-23A8-490D-A930-8B10314D28C9}" type="presOf" srcId="{7E23E191-7089-4B2F-A06D-B4DF731B617F}" destId="{22BAB256-427B-4F4D-8962-EAFF080ADFBE}" srcOrd="1" destOrd="0" presId="urn:microsoft.com/office/officeart/2008/layout/HorizontalMultiLevelHierarchy"/>
    <dgm:cxn modelId="{4811E657-CE2C-4587-8787-E08A6E2ED35A}" type="presOf" srcId="{76E14479-4B28-4F05-A999-7F2FD6D4C113}" destId="{B4D7415C-BC8F-4F66-93A7-86EB97B364A8}" srcOrd="0" destOrd="0" presId="urn:microsoft.com/office/officeart/2008/layout/HorizontalMultiLevelHierarchy"/>
    <dgm:cxn modelId="{B6CA8E78-5BC4-42CD-8CD1-6823C717D9AA}" srcId="{D3FAD3FA-1DCD-4E43-B582-F8D0B1FE0983}" destId="{41217ED5-A9CF-4A74-85E7-FF6E4D03D493}" srcOrd="0" destOrd="0" parTransId="{40A2B081-98A2-4AF5-9652-DDFFC024E301}" sibTransId="{7608B06D-8F45-4FA1-900F-0B0EAB4D7FC1}"/>
    <dgm:cxn modelId="{42DB3159-2982-409A-B31A-FB324A189990}" srcId="{76E14479-4B28-4F05-A999-7F2FD6D4C113}" destId="{E1F61F10-6F7D-442A-8D4D-3D8D46DC61CE}" srcOrd="0" destOrd="0" parTransId="{818BAFE3-E16A-463A-A572-792635C8ABA6}" sibTransId="{E8224F83-C07E-4221-9CD6-2108B579BB63}"/>
    <dgm:cxn modelId="{7C07D95A-4F7D-4F52-B87F-A8608123D55F}" type="presOf" srcId="{B4BFF85B-054D-4B57-A37E-B27E54E256D5}" destId="{6642B499-0DA2-4AA7-A458-73A911D23ED9}" srcOrd="0" destOrd="0" presId="urn:microsoft.com/office/officeart/2008/layout/HorizontalMultiLevelHierarchy"/>
    <dgm:cxn modelId="{AAAC387C-1FD4-468B-B143-5EA8A8842AC5}" type="presOf" srcId="{7A3850FA-45F6-4ED6-96E2-CB6887F2004A}" destId="{19323496-5975-4BAD-9B57-C2443C0F861C}" srcOrd="0" destOrd="0" presId="urn:microsoft.com/office/officeart/2008/layout/HorizontalMultiLevelHierarchy"/>
    <dgm:cxn modelId="{CAEADD80-542A-4E3F-9A28-4CA2707F7718}" type="presOf" srcId="{38D5DDEC-EB67-43E8-90CE-63B3474E3FBF}" destId="{D3734409-E7F4-498E-B95B-C7AFCD748EA6}" srcOrd="0" destOrd="0" presId="urn:microsoft.com/office/officeart/2008/layout/HorizontalMultiLevelHierarchy"/>
    <dgm:cxn modelId="{78C90C84-6FD1-4130-8B9E-57C3F0D9729C}" srcId="{079DA067-0525-4D4F-AADF-BD1A7D1C18EC}" destId="{63BE8992-404E-4C15-9120-4D751AD15B28}" srcOrd="0" destOrd="0" parTransId="{7A3850FA-45F6-4ED6-96E2-CB6887F2004A}" sibTransId="{B011A826-AFC1-4DE3-9A48-74C36E316033}"/>
    <dgm:cxn modelId="{33912F84-6794-4667-98AD-927A568B1504}" srcId="{07271D4B-4E49-4A5F-94E4-13DFEBED5325}" destId="{B4BFF85B-054D-4B57-A37E-B27E54E256D5}" srcOrd="1" destOrd="0" parTransId="{5B58AE95-67DB-4D06-9A34-44D2A7202669}" sibTransId="{1B0EC7C9-C1A5-4D0D-B97C-C4636C512923}"/>
    <dgm:cxn modelId="{60A39085-FD27-4274-9497-70C70126E89F}" srcId="{F67715A4-364E-4E43-9674-C10505377BE7}" destId="{111F5A03-66DA-4485-98CD-C24ABC39B2F0}" srcOrd="0" destOrd="0" parTransId="{B1216124-6D81-40BC-95E9-9BDAA9DF8AD3}" sibTransId="{6C2CA775-6957-4D30-96D3-345D4FD25556}"/>
    <dgm:cxn modelId="{238FE285-8573-4004-B3BA-B3ACDA7C7DCA}" type="presOf" srcId="{FA0A3850-DDD6-4E05-AC22-C5315E7B6D83}" destId="{296FC7EF-F951-4181-9BC3-E2781F689D58}" srcOrd="0" destOrd="0" presId="urn:microsoft.com/office/officeart/2008/layout/HorizontalMultiLevelHierarchy"/>
    <dgm:cxn modelId="{7FFBDA86-B28D-42EB-80B8-3091F5F01EF3}" type="presOf" srcId="{85B4CE11-4A96-4E53-9A0B-315BCCDD72A7}" destId="{76375E5C-14BA-4E16-95CB-B967AC58F272}" srcOrd="1" destOrd="0" presId="urn:microsoft.com/office/officeart/2008/layout/HorizontalMultiLevelHierarchy"/>
    <dgm:cxn modelId="{3A28A787-A750-4D02-879F-29603BE73256}" type="presOf" srcId="{646AAC1E-D211-4387-AC6B-601BE7A088A2}" destId="{125F31F7-3028-40C8-9741-E888752F7AB8}" srcOrd="0" destOrd="0" presId="urn:microsoft.com/office/officeart/2008/layout/HorizontalMultiLevelHierarchy"/>
    <dgm:cxn modelId="{C82CFC87-008C-4BA0-97AF-0B5BADCEB35D}" type="presOf" srcId="{71E3F122-0004-4788-8CB2-DA1C5CC7B60E}" destId="{51B567AF-05CE-4D44-8B25-3F56B550DD68}" srcOrd="0" destOrd="0" presId="urn:microsoft.com/office/officeart/2008/layout/HorizontalMultiLevelHierarchy"/>
    <dgm:cxn modelId="{F6822B8B-1F25-4904-9582-D8C11FA4DD39}" type="presOf" srcId="{F36A786D-AE5C-44DB-852A-24D63D08CEAE}" destId="{38F8707E-DF13-4D72-8487-A8BFEF3B21CF}" srcOrd="0" destOrd="0" presId="urn:microsoft.com/office/officeart/2008/layout/HorizontalMultiLevelHierarchy"/>
    <dgm:cxn modelId="{DC5C448B-87AC-4B7F-9271-962C46BDC6A1}" type="presOf" srcId="{3C690955-14BE-4021-A0FD-4645DBC8160C}" destId="{C52B6E51-72F3-46ED-9CDE-16CDD0A2C58B}" srcOrd="0" destOrd="0" presId="urn:microsoft.com/office/officeart/2008/layout/HorizontalMultiLevelHierarchy"/>
    <dgm:cxn modelId="{E2B1208E-6D12-489B-A86B-CDC4708764B3}" type="presOf" srcId="{818BAFE3-E16A-463A-A572-792635C8ABA6}" destId="{92D67112-B745-4C68-B5C9-38BBA2CFFE5D}" srcOrd="1" destOrd="0" presId="urn:microsoft.com/office/officeart/2008/layout/HorizontalMultiLevelHierarchy"/>
    <dgm:cxn modelId="{F096258F-4CCA-46F1-B1DC-91508BA350B5}" type="presOf" srcId="{23B26645-6A32-4F7E-9C09-989B70333C90}" destId="{C96C2ED3-353E-4CD3-A291-AE41E9A66C3C}" srcOrd="0" destOrd="0" presId="urn:microsoft.com/office/officeart/2008/layout/HorizontalMultiLevelHierarchy"/>
    <dgm:cxn modelId="{D03E4E90-47B3-4250-8943-F4AAE65A294C}" type="presOf" srcId="{1022D9F5-C693-414A-A1FF-94F60CD14405}" destId="{41ED40C7-7088-4CB1-B68F-7A3566CE9EAA}" srcOrd="0" destOrd="0" presId="urn:microsoft.com/office/officeart/2008/layout/HorizontalMultiLevelHierarchy"/>
    <dgm:cxn modelId="{5DBE1891-5BBB-4031-8198-7056052971B9}" type="presOf" srcId="{3C690955-14BE-4021-A0FD-4645DBC8160C}" destId="{2687DB87-4BAF-4202-AFAF-984EB02D6B15}" srcOrd="1" destOrd="0" presId="urn:microsoft.com/office/officeart/2008/layout/HorizontalMultiLevelHierarchy"/>
    <dgm:cxn modelId="{42B83291-A2DD-41D2-9FDD-FE29C3BBACBA}" type="presOf" srcId="{40A2B081-98A2-4AF5-9652-DDFFC024E301}" destId="{3D467CAD-F16F-419B-82A2-8F160A7268C6}" srcOrd="0" destOrd="0" presId="urn:microsoft.com/office/officeart/2008/layout/HorizontalMultiLevelHierarchy"/>
    <dgm:cxn modelId="{A4F92C92-B1D4-455C-99F7-D71468DFDE52}" type="presOf" srcId="{2488E1AD-0331-4AB2-8451-94F40D2685B6}" destId="{4F9B5E3C-410A-43C8-82F7-EE89ABE57240}" srcOrd="0" destOrd="0" presId="urn:microsoft.com/office/officeart/2008/layout/HorizontalMultiLevelHierarchy"/>
    <dgm:cxn modelId="{956ABA92-F52E-47F5-BA8A-F116F7274C93}" type="presOf" srcId="{CBC05C28-71A7-4D12-BA00-50D2E7C8B71E}" destId="{AEFF289A-9675-4FEC-B31E-C8EB55011BB9}" srcOrd="0" destOrd="0" presId="urn:microsoft.com/office/officeart/2008/layout/HorizontalMultiLevelHierarchy"/>
    <dgm:cxn modelId="{16E49895-E4D5-4B1A-AC2E-4A54C5C7CBE2}" type="presOf" srcId="{CBC05C28-71A7-4D12-BA00-50D2E7C8B71E}" destId="{9FA8AA4A-A39F-46BF-9DD3-B6507B376DB6}" srcOrd="1" destOrd="0" presId="urn:microsoft.com/office/officeart/2008/layout/HorizontalMultiLevelHierarchy"/>
    <dgm:cxn modelId="{8B923097-A662-429B-893B-C9F46F752973}" type="presOf" srcId="{0926CEFE-A773-4F27-B3CF-1C66D65EDBD6}" destId="{1E220158-4014-401D-A322-A47A2CE07627}" srcOrd="1" destOrd="0" presId="urn:microsoft.com/office/officeart/2008/layout/HorizontalMultiLevelHierarchy"/>
    <dgm:cxn modelId="{301CEF97-643B-43F0-A8AC-77EC2939680C}" type="presOf" srcId="{7299F785-CE20-4EC3-9D5A-C425DF237884}" destId="{8FA67CEB-2B82-4532-8C8A-684C14B8CE29}" srcOrd="1" destOrd="0" presId="urn:microsoft.com/office/officeart/2008/layout/HorizontalMultiLevelHierarchy"/>
    <dgm:cxn modelId="{FEBC0199-0F0C-4948-9585-BEEFB9949C50}" type="presOf" srcId="{C1EC38C9-A507-4884-94BC-937829199660}" destId="{B587565F-C1B9-4D55-8544-BB54C6867013}" srcOrd="1" destOrd="0" presId="urn:microsoft.com/office/officeart/2008/layout/HorizontalMultiLevelHierarchy"/>
    <dgm:cxn modelId="{1EBD8B99-74FA-4933-A69A-BC73BD811374}" srcId="{630D6B3E-9573-4B7A-A4E6-2F1EF99A4828}" destId="{B219B6EE-16FF-4195-A299-9C2769E1EA8B}" srcOrd="0" destOrd="0" parTransId="{94C8D1EA-01AB-4D9A-99F6-94B05F6BD0AC}" sibTransId="{ABAF1104-0B86-4273-B4C2-BE94FE3921BC}"/>
    <dgm:cxn modelId="{41849699-3E39-4D59-944A-1A84B719C68F}" srcId="{31AD39D8-B4E3-4F30-875F-A5F23A23E45C}" destId="{2488E1AD-0331-4AB2-8451-94F40D2685B6}" srcOrd="0" destOrd="0" parTransId="{D2A4C8D8-AE2E-4440-A653-BC98BBBB3A7F}" sibTransId="{04A41181-813A-4131-962B-FF1134B96664}"/>
    <dgm:cxn modelId="{9623459F-68E5-4645-A119-FF096BC92BDF}" type="presOf" srcId="{94C8D1EA-01AB-4D9A-99F6-94B05F6BD0AC}" destId="{2B77B356-9207-4E36-8580-2DE18D0EA484}" srcOrd="0" destOrd="0" presId="urn:microsoft.com/office/officeart/2008/layout/HorizontalMultiLevelHierarchy"/>
    <dgm:cxn modelId="{8A45569F-9CC5-4070-880A-7CFCBD0E04AA}" type="presOf" srcId="{D7BCC099-943D-4D07-B133-55B5EC09A3DA}" destId="{4103CA08-A249-4036-B89F-176CE0B3F742}" srcOrd="0" destOrd="0" presId="urn:microsoft.com/office/officeart/2008/layout/HorizontalMultiLevelHierarchy"/>
    <dgm:cxn modelId="{1CC851A1-9AA9-4E36-A06D-65E0607AE6F7}" type="presOf" srcId="{D3FAD3FA-1DCD-4E43-B582-F8D0B1FE0983}" destId="{2A46DBC5-39A7-45E8-A0F2-4456F55AE34B}" srcOrd="0" destOrd="0" presId="urn:microsoft.com/office/officeart/2008/layout/HorizontalMultiLevelHierarchy"/>
    <dgm:cxn modelId="{AC8624A3-C810-4B8F-AD3D-DA7AD32BE828}" type="presOf" srcId="{85B4CE11-4A96-4E53-9A0B-315BCCDD72A7}" destId="{19A4965B-DD9C-4A58-801B-B6467DA3F57F}" srcOrd="0" destOrd="0" presId="urn:microsoft.com/office/officeart/2008/layout/HorizontalMultiLevelHierarchy"/>
    <dgm:cxn modelId="{82AC46A7-57F8-4563-A2DA-439221DD59F9}" type="presOf" srcId="{B219B6EE-16FF-4195-A299-9C2769E1EA8B}" destId="{031C3784-7ADF-436A-A471-D39B2594AF5A}" srcOrd="0" destOrd="0" presId="urn:microsoft.com/office/officeart/2008/layout/HorizontalMultiLevelHierarchy"/>
    <dgm:cxn modelId="{94561BA8-232D-4366-ABCF-9FB222158161}" srcId="{D7BCC099-943D-4D07-B133-55B5EC09A3DA}" destId="{9DC29553-E14D-4CA7-AA8E-C3216B759E20}" srcOrd="0" destOrd="0" parTransId="{34A09BEA-7830-42B7-87BB-FA7A598D9998}" sibTransId="{A25BBE32-B5B4-4D61-A608-BC29AE48388B}"/>
    <dgm:cxn modelId="{531DD7A8-3D62-4A88-9B3B-F2C5028174B2}" srcId="{6F67B01C-2D9C-4F70-8F16-E886D8A8889B}" destId="{18BAE897-4FB8-44D2-AD75-15C87E28F2A5}" srcOrd="0" destOrd="0" parTransId="{CBC05C28-71A7-4D12-BA00-50D2E7C8B71E}" sibTransId="{B44B9587-8FA7-4B5E-9FCB-1C61B01A753D}"/>
    <dgm:cxn modelId="{44DD63AC-0667-4739-A75E-590A2127C4E1}" type="presOf" srcId="{63077DCF-AB31-4A3A-B43E-DB68ECD46E82}" destId="{99195B37-A6E3-4040-A568-3E0C34157B44}" srcOrd="0" destOrd="0" presId="urn:microsoft.com/office/officeart/2008/layout/HorizontalMultiLevelHierarchy"/>
    <dgm:cxn modelId="{7CECE5AD-59A6-41DC-BA2E-6C0C3FBF49D8}" srcId="{6571CC64-A4E8-4A45-9A07-DAC58714E3A3}" destId="{079DA067-0525-4D4F-AADF-BD1A7D1C18EC}" srcOrd="2" destOrd="0" parTransId="{38D5DDEC-EB67-43E8-90CE-63B3474E3FBF}" sibTransId="{048D1F64-11BF-47BF-9E4B-D7D2EA2470FC}"/>
    <dgm:cxn modelId="{FB12ECB0-8856-41B3-9D86-6244418BB467}" type="presOf" srcId="{111F5A03-66DA-4485-98CD-C24ABC39B2F0}" destId="{8B155C6E-0CE4-4B93-A8E1-B8DF5EF824AD}" srcOrd="0" destOrd="0" presId="urn:microsoft.com/office/officeart/2008/layout/HorizontalMultiLevelHierarchy"/>
    <dgm:cxn modelId="{494676B1-5421-4F1F-8737-B73773CA195A}" type="presOf" srcId="{62D48FF6-A9F8-4FF7-B604-34E338282579}" destId="{81752B36-C81B-4770-82ED-5601466CE01A}" srcOrd="1" destOrd="0" presId="urn:microsoft.com/office/officeart/2008/layout/HorizontalMultiLevelHierarchy"/>
    <dgm:cxn modelId="{D7EFF6B2-F08F-4646-88D4-4D72B9FCD4B0}" srcId="{2488E1AD-0331-4AB2-8451-94F40D2685B6}" destId="{24D1B95A-2301-4700-870E-C290E3FF5C65}" srcOrd="1" destOrd="0" parTransId="{DC169DC1-00A2-471C-85EF-F366AFF0D089}" sibTransId="{340C53D1-1593-4FE2-8063-279ECB6A3708}"/>
    <dgm:cxn modelId="{7E5682B8-BA7D-49CD-AC74-5514B40C84B4}" srcId="{B4BFF85B-054D-4B57-A37E-B27E54E256D5}" destId="{585D35AE-0B54-4135-BE73-BD1D4C227B1D}" srcOrd="1" destOrd="0" parTransId="{223CDFE3-5412-4C45-A7E0-BBC2BFDCE732}" sibTransId="{A62B06AC-EFDB-463F-9A1D-15912DD0E7A9}"/>
    <dgm:cxn modelId="{894200B9-201F-4B89-80C3-934A7F27562A}" type="presOf" srcId="{88810A97-CD46-4B09-9D01-1D6554915DC7}" destId="{547D00BE-EDC8-46EB-BBD5-78328A16334A}" srcOrd="0" destOrd="0" presId="urn:microsoft.com/office/officeart/2008/layout/HorizontalMultiLevelHierarchy"/>
    <dgm:cxn modelId="{6E4DCAB9-CB0D-4A9E-91A4-9607BF2654F1}" type="presOf" srcId="{94C8D1EA-01AB-4D9A-99F6-94B05F6BD0AC}" destId="{3019A033-A108-4539-AABA-F3502CA90886}" srcOrd="1" destOrd="0" presId="urn:microsoft.com/office/officeart/2008/layout/HorizontalMultiLevelHierarchy"/>
    <dgm:cxn modelId="{DA3251BB-6F03-4CCB-A7CC-BBCE6334B1D9}" srcId="{31AD39D8-B4E3-4F30-875F-A5F23A23E45C}" destId="{40E65516-D0D6-4A35-9E80-3FE77F35307F}" srcOrd="1" destOrd="0" parTransId="{C1EC38C9-A507-4884-94BC-937829199660}" sibTransId="{E6E40FCC-5A5C-4B5A-B456-468BB5A68287}"/>
    <dgm:cxn modelId="{19E56CBD-2793-4630-B294-F59096B65FAF}" type="presOf" srcId="{AAB3B273-C6C9-4BA0-991F-75D08D29C94F}" destId="{24B29E0C-B1CC-4ED0-90A3-554DDB1042B3}" srcOrd="0" destOrd="0" presId="urn:microsoft.com/office/officeart/2008/layout/HorizontalMultiLevelHierarchy"/>
    <dgm:cxn modelId="{F439B2C1-78DC-41A9-A63A-3D29920BBF05}" type="presOf" srcId="{DC169DC1-00A2-471C-85EF-F366AFF0D089}" destId="{884BE01B-AE28-4FFF-AC33-D87DC625B08A}" srcOrd="1" destOrd="0" presId="urn:microsoft.com/office/officeart/2008/layout/HorizontalMultiLevelHierarchy"/>
    <dgm:cxn modelId="{CC790CC5-D8A1-4A3B-A79E-F9EF367DD310}" type="presOf" srcId="{DC169DC1-00A2-471C-85EF-F366AFF0D089}" destId="{DE2D57A6-BCED-4B1E-BC47-DDD243094300}" srcOrd="0" destOrd="0" presId="urn:microsoft.com/office/officeart/2008/layout/HorizontalMultiLevelHierarchy"/>
    <dgm:cxn modelId="{8ED248C5-0902-45CD-8732-08D28A53678B}" srcId="{585D35AE-0B54-4135-BE73-BD1D4C227B1D}" destId="{FBAF187B-7D41-4FDB-9EAC-010ABAF9BCB2}" srcOrd="1" destOrd="0" parTransId="{AAB3B273-C6C9-4BA0-991F-75D08D29C94F}" sibTransId="{2950E3FE-11BE-4936-8737-2AFF4F60E96B}"/>
    <dgm:cxn modelId="{A2F6E7C5-92FD-440E-BEAB-AEF5D48D23DA}" type="presOf" srcId="{24D1B95A-2301-4700-870E-C290E3FF5C65}" destId="{90353484-2F8F-46A0-B0AD-DD98B6FE5748}" srcOrd="0" destOrd="0" presId="urn:microsoft.com/office/officeart/2008/layout/HorizontalMultiLevelHierarchy"/>
    <dgm:cxn modelId="{6950DCC8-39FA-4726-BA3D-DFB45610D105}" type="presOf" srcId="{646AAC1E-D211-4387-AC6B-601BE7A088A2}" destId="{F75A107A-D253-41F4-866D-07E657B80C9C}" srcOrd="1" destOrd="0" presId="urn:microsoft.com/office/officeart/2008/layout/HorizontalMultiLevelHierarchy"/>
    <dgm:cxn modelId="{4B4A7ECC-317F-4E10-B5E8-E1A87AF1D66E}" type="presOf" srcId="{40E65516-D0D6-4A35-9E80-3FE77F35307F}" destId="{1F9BDCF5-DBCB-4C36-B588-522F2E94545D}" srcOrd="0" destOrd="0" presId="urn:microsoft.com/office/officeart/2008/layout/HorizontalMultiLevelHierarchy"/>
    <dgm:cxn modelId="{9D6CFDCD-5FB2-4E60-BE63-44262D676445}" type="presOf" srcId="{68200B51-EB4A-468A-B338-EAF7956EC3F9}" destId="{0DD96299-6F43-4CD1-85BE-0DAAA5C1BCBF}" srcOrd="0" destOrd="0" presId="urn:microsoft.com/office/officeart/2008/layout/HorizontalMultiLevelHierarchy"/>
    <dgm:cxn modelId="{A25D20D0-1B99-48B1-B0D7-C95AF31FBE8C}" srcId="{B4BFF85B-054D-4B57-A37E-B27E54E256D5}" destId="{FFA10081-5679-48D2-A7C0-A94BB7068052}" srcOrd="2" destOrd="0" parTransId="{3C690955-14BE-4021-A0FD-4645DBC8160C}" sibTransId="{0F5C2A71-B007-45AF-9298-1D46306A9C72}"/>
    <dgm:cxn modelId="{B004B1D0-42F7-45D9-B5CC-98A89F2E32A0}" type="presOf" srcId="{85F1D7A9-B3F8-4FF5-8679-437D26BD4B39}" destId="{B6AAD6B9-E8B9-4CB9-B5AA-B8146B62FC78}" srcOrd="0" destOrd="0" presId="urn:microsoft.com/office/officeart/2008/layout/HorizontalMultiLevelHierarchy"/>
    <dgm:cxn modelId="{8238F1D1-9469-4D2A-A2D2-AAAB87F6CE61}" type="presOf" srcId="{18BAE897-4FB8-44D2-AD75-15C87E28F2A5}" destId="{4F2AE8F9-EC01-48B2-8400-0782988F7A17}" srcOrd="0" destOrd="0" presId="urn:microsoft.com/office/officeart/2008/layout/HorizontalMultiLevelHierarchy"/>
    <dgm:cxn modelId="{971BE8D3-3D6C-475B-BD51-F042DB59933A}" type="presOf" srcId="{AAB3B273-C6C9-4BA0-991F-75D08D29C94F}" destId="{4E05CF1A-0C69-4B42-9486-B60F9E4EF249}" srcOrd="1" destOrd="0" presId="urn:microsoft.com/office/officeart/2008/layout/HorizontalMultiLevelHierarchy"/>
    <dgm:cxn modelId="{CF5BFFD3-1149-4BFB-87AB-9BA4299B5427}" type="presOf" srcId="{677B6F36-85F9-4159-96EB-3F573215BDD7}" destId="{0DA953BD-F943-428D-AFCE-D2F5C3752292}" srcOrd="1" destOrd="0" presId="urn:microsoft.com/office/officeart/2008/layout/HorizontalMultiLevelHierarchy"/>
    <dgm:cxn modelId="{A7F219D4-5A03-4F86-B595-5A2C1937E754}" srcId="{BA90A314-2203-4135-833E-E5E37347E371}" destId="{9223CB49-8B2F-4A40-9404-EB8D30CC9596}" srcOrd="0" destOrd="0" parTransId="{7E23E191-7089-4B2F-A06D-B4DF731B617F}" sibTransId="{5B618A9D-0038-44F8-A49B-BCEADA549F6D}"/>
    <dgm:cxn modelId="{C51A2BD5-41E5-4F0B-A20B-022CA5F5039E}" srcId="{585D35AE-0B54-4135-BE73-BD1D4C227B1D}" destId="{D3FAD3FA-1DCD-4E43-B582-F8D0B1FE0983}" srcOrd="0" destOrd="0" parTransId="{2184EC39-0CF6-4A0E-9380-735B19249EEB}" sibTransId="{44EA8037-8BC8-4337-9183-F6A275F923F1}"/>
    <dgm:cxn modelId="{D7BB3CD5-3DC5-4F75-9D23-9EDE5841721E}" type="presOf" srcId="{1022D9F5-C693-414A-A1FF-94F60CD14405}" destId="{3F1E2BE6-29D8-4B3E-A82C-268390D4BFB3}" srcOrd="1" destOrd="0" presId="urn:microsoft.com/office/officeart/2008/layout/HorizontalMultiLevelHierarchy"/>
    <dgm:cxn modelId="{F63B54D7-26AE-497E-944C-7E70D0B50A9C}" type="presOf" srcId="{3E7B0016-09D5-46E4-A3D4-8B8E6BCB2FDE}" destId="{C858094B-7583-4DCC-9017-C12E2E2BE00E}" srcOrd="0" destOrd="0" presId="urn:microsoft.com/office/officeart/2008/layout/HorizontalMultiLevelHierarchy"/>
    <dgm:cxn modelId="{CF02D0D9-B2EF-413D-9501-448974FA0647}" type="presOf" srcId="{C1EC38C9-A507-4884-94BC-937829199660}" destId="{C07230D8-3299-4BCB-A871-9A14F0ED3594}" srcOrd="0" destOrd="0" presId="urn:microsoft.com/office/officeart/2008/layout/HorizontalMultiLevelHierarchy"/>
    <dgm:cxn modelId="{5012F0DE-889A-4E19-B284-553DB1E7C8F4}" type="presOf" srcId="{F67715A4-364E-4E43-9674-C10505377BE7}" destId="{234B3447-3175-405A-8D28-0B219B84C12A}" srcOrd="0" destOrd="0" presId="urn:microsoft.com/office/officeart/2008/layout/HorizontalMultiLevelHierarchy"/>
    <dgm:cxn modelId="{2FA3F2DE-A653-4322-BE2D-1F22469EB83F}" type="presOf" srcId="{7299F785-CE20-4EC3-9D5A-C425DF237884}" destId="{9E3EC302-C6D9-40D1-A3DD-792DC40FA18A}" srcOrd="0" destOrd="0" presId="urn:microsoft.com/office/officeart/2008/layout/HorizontalMultiLevelHierarchy"/>
    <dgm:cxn modelId="{453F65DF-1E0F-4BEA-BD31-E4B6B1B1F8EB}" type="presOf" srcId="{2184EC39-0CF6-4A0E-9380-735B19249EEB}" destId="{74D89D7A-8875-4AA4-80A7-051384FAA7C9}" srcOrd="0" destOrd="0" presId="urn:microsoft.com/office/officeart/2008/layout/HorizontalMultiLevelHierarchy"/>
    <dgm:cxn modelId="{E833FBE2-4570-4A7D-98B1-EF5E50A90B8A}" type="presOf" srcId="{738BB7C1-5FE9-44A5-9F77-71CE1D5F7638}" destId="{F39ACE5B-8FBB-42E4-8D77-D2E17055576D}" srcOrd="0" destOrd="0" presId="urn:microsoft.com/office/officeart/2008/layout/HorizontalMultiLevelHierarchy"/>
    <dgm:cxn modelId="{99D611E5-BC4D-4D77-B581-ABDA0CF4BD4D}" type="presOf" srcId="{9223CB49-8B2F-4A40-9404-EB8D30CC9596}" destId="{95D56A5A-CFC0-45D2-B120-07E6BA1B47BF}" srcOrd="0" destOrd="0" presId="urn:microsoft.com/office/officeart/2008/layout/HorizontalMultiLevelHierarchy"/>
    <dgm:cxn modelId="{531D10E7-D380-4B3D-9B44-94E19410870B}" type="presOf" srcId="{BA90A314-2203-4135-833E-E5E37347E371}" destId="{CBE85118-111F-4730-AE43-242051F62D06}" srcOrd="0" destOrd="0" presId="urn:microsoft.com/office/officeart/2008/layout/HorizontalMultiLevelHierarchy"/>
    <dgm:cxn modelId="{F3FF91E7-1F6C-48CD-B073-3007DEA3DBA6}" type="presOf" srcId="{9E091099-03C9-4636-B1FF-FD8E104F71A3}" destId="{FCCC026F-3C20-43E9-AC4A-7E1AE9B4A874}" srcOrd="0" destOrd="0" presId="urn:microsoft.com/office/officeart/2008/layout/HorizontalMultiLevelHierarchy"/>
    <dgm:cxn modelId="{E47833E9-EAC1-4128-8950-504A3795A302}" type="presOf" srcId="{16B41303-F14C-4315-92CB-B4FA4889F507}" destId="{E613DC4C-76C4-4364-8FCF-836B58055C25}" srcOrd="1" destOrd="0" presId="urn:microsoft.com/office/officeart/2008/layout/HorizontalMultiLevelHierarchy"/>
    <dgm:cxn modelId="{6BBBCAE9-77A9-4690-99EC-2F2BABF44015}" type="presOf" srcId="{71E3F122-0004-4788-8CB2-DA1C5CC7B60E}" destId="{04B24BD4-4B72-49EB-BB2F-4DBA88D43B15}" srcOrd="1" destOrd="0" presId="urn:microsoft.com/office/officeart/2008/layout/HorizontalMultiLevelHierarchy"/>
    <dgm:cxn modelId="{FCFEFEE9-931B-4876-A007-7C3CDADC3A1C}" type="presOf" srcId="{206F9CE9-13E2-4EC2-94E0-B008962F0976}" destId="{78164984-A752-420E-91C0-C4094A74A81B}" srcOrd="1" destOrd="0" presId="urn:microsoft.com/office/officeart/2008/layout/HorizontalMultiLevelHierarchy"/>
    <dgm:cxn modelId="{1DF578EA-E9D2-4D93-B216-A36953BD54DF}" type="presOf" srcId="{5B58AE95-67DB-4D06-9A34-44D2A7202669}" destId="{8B5E997E-D23E-4EFA-BCAB-2F9B17C3D1B9}" srcOrd="1" destOrd="0" presId="urn:microsoft.com/office/officeart/2008/layout/HorizontalMultiLevelHierarchy"/>
    <dgm:cxn modelId="{C3F077EF-CA95-4049-BF9F-398B1200F445}" type="presOf" srcId="{2184EC39-0CF6-4A0E-9380-735B19249EEB}" destId="{EED434F2-21E8-47F8-9075-4C31BD0A8A38}" srcOrd="1" destOrd="0" presId="urn:microsoft.com/office/officeart/2008/layout/HorizontalMultiLevelHierarchy"/>
    <dgm:cxn modelId="{15E959F1-1935-4919-BEF2-21C05B220A18}" type="presOf" srcId="{9DC29553-E14D-4CA7-AA8E-C3216B759E20}" destId="{7F4252B2-539D-41CD-A876-ECEE5ED3EA8B}" srcOrd="0" destOrd="0" presId="urn:microsoft.com/office/officeart/2008/layout/HorizontalMultiLevelHierarchy"/>
    <dgm:cxn modelId="{4D10B9F5-7D4C-4E68-A5EA-613B26A701F5}" type="presOf" srcId="{57DF13CB-F029-4746-8EF6-E4CE1DAD460D}" destId="{2BF49F52-1E68-441D-BE94-4C083F1631AF}" srcOrd="0" destOrd="0" presId="urn:microsoft.com/office/officeart/2008/layout/HorizontalMultiLevelHierarchy"/>
    <dgm:cxn modelId="{BE1387F9-CDB4-4E4E-AA9E-2E8376CAE6CC}" type="presOf" srcId="{68200B51-EB4A-468A-B338-EAF7956EC3F9}" destId="{FD76F7FC-1605-439A-AB25-1B9A3A9C7DA8}" srcOrd="1" destOrd="0" presId="urn:microsoft.com/office/officeart/2008/layout/HorizontalMultiLevelHierarchy"/>
    <dgm:cxn modelId="{8E26A3F9-A297-4167-802C-0DC2D8389EED}" type="presOf" srcId="{CF684C31-91A1-4347-BAF9-B4113ED67CAE}" destId="{778E89F2-15C3-4C19-8FE1-3CCA0E6FAFA1}" srcOrd="0" destOrd="0" presId="urn:microsoft.com/office/officeart/2008/layout/HorizontalMultiLevelHierarchy"/>
    <dgm:cxn modelId="{B10424FE-BAAE-4D7B-B522-5249D8ADD006}" srcId="{40E65516-D0D6-4A35-9E80-3FE77F35307F}" destId="{6F67B01C-2D9C-4F70-8F16-E886D8A8889B}" srcOrd="0" destOrd="0" parTransId="{85F1D7A9-B3F8-4FF5-8679-437D26BD4B39}" sibTransId="{4C070B00-03AB-4E40-8F8C-24873CF85D68}"/>
    <dgm:cxn modelId="{406E49FD-BCC0-4424-BBB3-18F72029650E}" type="presParOf" srcId="{296FC7EF-F951-4181-9BC3-E2781F689D58}" destId="{91F8F853-B97B-4904-ADBD-468FAD8A51C6}" srcOrd="0" destOrd="0" presId="urn:microsoft.com/office/officeart/2008/layout/HorizontalMultiLevelHierarchy"/>
    <dgm:cxn modelId="{EC681590-3620-45A7-B73C-AD33DE4572F5}" type="presParOf" srcId="{91F8F853-B97B-4904-ADBD-468FAD8A51C6}" destId="{736A4459-48F4-43C7-AC6F-2763F172F301}" srcOrd="0" destOrd="0" presId="urn:microsoft.com/office/officeart/2008/layout/HorizontalMultiLevelHierarchy"/>
    <dgm:cxn modelId="{5096B16F-B062-4098-A52D-9F4CB0C6733E}" type="presParOf" srcId="{91F8F853-B97B-4904-ADBD-468FAD8A51C6}" destId="{56E78E0E-CCB7-4516-9CEE-967104F62A30}" srcOrd="1" destOrd="0" presId="urn:microsoft.com/office/officeart/2008/layout/HorizontalMultiLevelHierarchy"/>
    <dgm:cxn modelId="{D0ED242C-0A46-4741-9B3C-882105569848}" type="presParOf" srcId="{56E78E0E-CCB7-4516-9CEE-967104F62A30}" destId="{41ED40C7-7088-4CB1-B68F-7A3566CE9EAA}" srcOrd="0" destOrd="0" presId="urn:microsoft.com/office/officeart/2008/layout/HorizontalMultiLevelHierarchy"/>
    <dgm:cxn modelId="{E808A50F-321B-4AB0-97ED-4F9B33DC5686}" type="presParOf" srcId="{41ED40C7-7088-4CB1-B68F-7A3566CE9EAA}" destId="{3F1E2BE6-29D8-4B3E-A82C-268390D4BFB3}" srcOrd="0" destOrd="0" presId="urn:microsoft.com/office/officeart/2008/layout/HorizontalMultiLevelHierarchy"/>
    <dgm:cxn modelId="{F1B5F184-9B25-49DA-BB21-301E1256693A}" type="presParOf" srcId="{56E78E0E-CCB7-4516-9CEE-967104F62A30}" destId="{4DFF066F-D9F6-419B-BC09-CB201C9843A8}" srcOrd="1" destOrd="0" presId="urn:microsoft.com/office/officeart/2008/layout/HorizontalMultiLevelHierarchy"/>
    <dgm:cxn modelId="{83A48C9F-0062-4509-B354-1F80F4DD508C}" type="presParOf" srcId="{4DFF066F-D9F6-419B-BC09-CB201C9843A8}" destId="{3C114A06-9903-4052-914B-9D033F4376C3}" srcOrd="0" destOrd="0" presId="urn:microsoft.com/office/officeart/2008/layout/HorizontalMultiLevelHierarchy"/>
    <dgm:cxn modelId="{D60DE515-73CE-4932-8002-45AD69A3652D}" type="presParOf" srcId="{4DFF066F-D9F6-419B-BC09-CB201C9843A8}" destId="{1F4DDB03-B10C-4AB5-B387-9E03BF51935F}" srcOrd="1" destOrd="0" presId="urn:microsoft.com/office/officeart/2008/layout/HorizontalMultiLevelHierarchy"/>
    <dgm:cxn modelId="{E9B42C1C-4886-43FA-8B78-F5E7B53AFAF5}" type="presParOf" srcId="{1F4DDB03-B10C-4AB5-B387-9E03BF51935F}" destId="{E6957472-7507-4B7E-8180-75D4EA3C0F24}" srcOrd="0" destOrd="0" presId="urn:microsoft.com/office/officeart/2008/layout/HorizontalMultiLevelHierarchy"/>
    <dgm:cxn modelId="{D4A05AFE-9E67-4C2B-9806-A1B1532C4FB6}" type="presParOf" srcId="{E6957472-7507-4B7E-8180-75D4EA3C0F24}" destId="{446E0CE5-DB82-4D94-AC62-A9B019E1AE16}" srcOrd="0" destOrd="0" presId="urn:microsoft.com/office/officeart/2008/layout/HorizontalMultiLevelHierarchy"/>
    <dgm:cxn modelId="{CF62859F-13A5-4281-AE70-B84CA2A0EA15}" type="presParOf" srcId="{1F4DDB03-B10C-4AB5-B387-9E03BF51935F}" destId="{05409D8A-AF76-445F-9161-479829504013}" srcOrd="1" destOrd="0" presId="urn:microsoft.com/office/officeart/2008/layout/HorizontalMultiLevelHierarchy"/>
    <dgm:cxn modelId="{3695FFDE-2F64-4006-B884-A2507732649A}" type="presParOf" srcId="{05409D8A-AF76-445F-9161-479829504013}" destId="{4F9B5E3C-410A-43C8-82F7-EE89ABE57240}" srcOrd="0" destOrd="0" presId="urn:microsoft.com/office/officeart/2008/layout/HorizontalMultiLevelHierarchy"/>
    <dgm:cxn modelId="{9829A3B7-0C96-4FED-B1DC-6A42286C7D18}" type="presParOf" srcId="{05409D8A-AF76-445F-9161-479829504013}" destId="{8505B586-EAA5-44A8-B142-6BE3C8D9647E}" srcOrd="1" destOrd="0" presId="urn:microsoft.com/office/officeart/2008/layout/HorizontalMultiLevelHierarchy"/>
    <dgm:cxn modelId="{258DCA10-1408-41E8-8193-A8F85F1EF9C8}" type="presParOf" srcId="{8505B586-EAA5-44A8-B142-6BE3C8D9647E}" destId="{065EB768-F9DF-4003-8942-0B332514EF57}" srcOrd="0" destOrd="0" presId="urn:microsoft.com/office/officeart/2008/layout/HorizontalMultiLevelHierarchy"/>
    <dgm:cxn modelId="{DE881B00-5118-4D21-B363-47ED098C15A8}" type="presParOf" srcId="{065EB768-F9DF-4003-8942-0B332514EF57}" destId="{E613DC4C-76C4-4364-8FCF-836B58055C25}" srcOrd="0" destOrd="0" presId="urn:microsoft.com/office/officeart/2008/layout/HorizontalMultiLevelHierarchy"/>
    <dgm:cxn modelId="{0962BAB6-B859-452B-A577-724B37AAB4D2}" type="presParOf" srcId="{8505B586-EAA5-44A8-B142-6BE3C8D9647E}" destId="{0A18B8D7-5E0A-4426-B3E4-D0D428FAD615}" srcOrd="1" destOrd="0" presId="urn:microsoft.com/office/officeart/2008/layout/HorizontalMultiLevelHierarchy"/>
    <dgm:cxn modelId="{79D6F59F-7BD0-40A2-929A-82C1CD583837}" type="presParOf" srcId="{0A18B8D7-5E0A-4426-B3E4-D0D428FAD615}" destId="{F39ACE5B-8FBB-42E4-8D77-D2E17055576D}" srcOrd="0" destOrd="0" presId="urn:microsoft.com/office/officeart/2008/layout/HorizontalMultiLevelHierarchy"/>
    <dgm:cxn modelId="{2E31D96F-600C-40F2-9E96-26B7715D4111}" type="presParOf" srcId="{0A18B8D7-5E0A-4426-B3E4-D0D428FAD615}" destId="{C5123C6D-DEDE-432E-BF4F-FAC37B0C93D1}" srcOrd="1" destOrd="0" presId="urn:microsoft.com/office/officeart/2008/layout/HorizontalMultiLevelHierarchy"/>
    <dgm:cxn modelId="{04BDA1E3-AFCC-4E29-BF72-832B80300E97}" type="presParOf" srcId="{C5123C6D-DEDE-432E-BF4F-FAC37B0C93D1}" destId="{19A4965B-DD9C-4A58-801B-B6467DA3F57F}" srcOrd="0" destOrd="0" presId="urn:microsoft.com/office/officeart/2008/layout/HorizontalMultiLevelHierarchy"/>
    <dgm:cxn modelId="{5565B72A-0C7C-4F75-9943-FC7F791BCAB6}" type="presParOf" srcId="{19A4965B-DD9C-4A58-801B-B6467DA3F57F}" destId="{76375E5C-14BA-4E16-95CB-B967AC58F272}" srcOrd="0" destOrd="0" presId="urn:microsoft.com/office/officeart/2008/layout/HorizontalMultiLevelHierarchy"/>
    <dgm:cxn modelId="{7D1305F0-CA7E-45F3-B320-E9D47924DA72}" type="presParOf" srcId="{C5123C6D-DEDE-432E-BF4F-FAC37B0C93D1}" destId="{7DB80F16-98E5-446A-A7BA-9424C45057E0}" srcOrd="1" destOrd="0" presId="urn:microsoft.com/office/officeart/2008/layout/HorizontalMultiLevelHierarchy"/>
    <dgm:cxn modelId="{CBBEDD47-9284-46D8-82CD-48A6EE53B3A8}" type="presParOf" srcId="{7DB80F16-98E5-446A-A7BA-9424C45057E0}" destId="{99195B37-A6E3-4040-A568-3E0C34157B44}" srcOrd="0" destOrd="0" presId="urn:microsoft.com/office/officeart/2008/layout/HorizontalMultiLevelHierarchy"/>
    <dgm:cxn modelId="{6FBD24FD-A9AA-437A-9901-0FAB122CA4D8}" type="presParOf" srcId="{7DB80F16-98E5-446A-A7BA-9424C45057E0}" destId="{D6A63125-E9A0-4FDA-B764-7522A513A806}" srcOrd="1" destOrd="0" presId="urn:microsoft.com/office/officeart/2008/layout/HorizontalMultiLevelHierarchy"/>
    <dgm:cxn modelId="{DA2A447A-0A86-4573-A9B6-81339143C00A}" type="presParOf" srcId="{8505B586-EAA5-44A8-B142-6BE3C8D9647E}" destId="{DE2D57A6-BCED-4B1E-BC47-DDD243094300}" srcOrd="2" destOrd="0" presId="urn:microsoft.com/office/officeart/2008/layout/HorizontalMultiLevelHierarchy"/>
    <dgm:cxn modelId="{1DD0D06B-D90B-4239-93BE-7CC2D667FB26}" type="presParOf" srcId="{DE2D57A6-BCED-4B1E-BC47-DDD243094300}" destId="{884BE01B-AE28-4FFF-AC33-D87DC625B08A}" srcOrd="0" destOrd="0" presId="urn:microsoft.com/office/officeart/2008/layout/HorizontalMultiLevelHierarchy"/>
    <dgm:cxn modelId="{70A96A00-A251-46EC-B301-71D12BE6EE7A}" type="presParOf" srcId="{8505B586-EAA5-44A8-B142-6BE3C8D9647E}" destId="{ADF9160E-2A74-4F31-9447-3C0A6FAC37EA}" srcOrd="3" destOrd="0" presId="urn:microsoft.com/office/officeart/2008/layout/HorizontalMultiLevelHierarchy"/>
    <dgm:cxn modelId="{0A2162B1-091B-4598-BB88-6520C3697147}" type="presParOf" srcId="{ADF9160E-2A74-4F31-9447-3C0A6FAC37EA}" destId="{90353484-2F8F-46A0-B0AD-DD98B6FE5748}" srcOrd="0" destOrd="0" presId="urn:microsoft.com/office/officeart/2008/layout/HorizontalMultiLevelHierarchy"/>
    <dgm:cxn modelId="{3D9905B1-8A7E-49FF-9552-2D9CB5291EC5}" type="presParOf" srcId="{ADF9160E-2A74-4F31-9447-3C0A6FAC37EA}" destId="{589FE1AC-9A62-4CE5-A9F5-63C0EE9F0E6F}" srcOrd="1" destOrd="0" presId="urn:microsoft.com/office/officeart/2008/layout/HorizontalMultiLevelHierarchy"/>
    <dgm:cxn modelId="{92B00F73-DD81-4117-9943-63B0F89C6152}" type="presParOf" srcId="{589FE1AC-9A62-4CE5-A9F5-63C0EE9F0E6F}" destId="{0C57E3CA-ABF0-428A-AD0A-A1F41CAF2453}" srcOrd="0" destOrd="0" presId="urn:microsoft.com/office/officeart/2008/layout/HorizontalMultiLevelHierarchy"/>
    <dgm:cxn modelId="{727CEE60-258D-4882-90A2-1E48F439B4FF}" type="presParOf" srcId="{0C57E3CA-ABF0-428A-AD0A-A1F41CAF2453}" destId="{846BB375-3054-4203-AFC1-4A128877791E}" srcOrd="0" destOrd="0" presId="urn:microsoft.com/office/officeart/2008/layout/HorizontalMultiLevelHierarchy"/>
    <dgm:cxn modelId="{A56B88C6-94FC-498A-BC17-1A93C715D4DC}" type="presParOf" srcId="{589FE1AC-9A62-4CE5-A9F5-63C0EE9F0E6F}" destId="{549494E7-7D4A-4D81-943C-A5DDE7D5582B}" srcOrd="1" destOrd="0" presId="urn:microsoft.com/office/officeart/2008/layout/HorizontalMultiLevelHierarchy"/>
    <dgm:cxn modelId="{EEF7A3A6-DF4F-4C2A-8866-4BBE92206A8B}" type="presParOf" srcId="{549494E7-7D4A-4D81-943C-A5DDE7D5582B}" destId="{FCCC026F-3C20-43E9-AC4A-7E1AE9B4A874}" srcOrd="0" destOrd="0" presId="urn:microsoft.com/office/officeart/2008/layout/HorizontalMultiLevelHierarchy"/>
    <dgm:cxn modelId="{6671633F-A4BF-4FBD-B9E4-9A7A95BF1207}" type="presParOf" srcId="{549494E7-7D4A-4D81-943C-A5DDE7D5582B}" destId="{400DFCC9-A913-4E5C-9FBF-613F0EF279CB}" srcOrd="1" destOrd="0" presId="urn:microsoft.com/office/officeart/2008/layout/HorizontalMultiLevelHierarchy"/>
    <dgm:cxn modelId="{804BADAD-79E9-47DD-8980-EA1DDFB4D377}" type="presParOf" srcId="{8505B586-EAA5-44A8-B142-6BE3C8D9647E}" destId="{BB93B744-4FF1-4019-8844-61411129387E}" srcOrd="4" destOrd="0" presId="urn:microsoft.com/office/officeart/2008/layout/HorizontalMultiLevelHierarchy"/>
    <dgm:cxn modelId="{06494F81-D7A6-4CEB-B43F-D92D40285B10}" type="presParOf" srcId="{BB93B744-4FF1-4019-8844-61411129387E}" destId="{78164984-A752-420E-91C0-C4094A74A81B}" srcOrd="0" destOrd="0" presId="urn:microsoft.com/office/officeart/2008/layout/HorizontalMultiLevelHierarchy"/>
    <dgm:cxn modelId="{CADB6C08-9F72-4144-BB89-00E391E2455F}" type="presParOf" srcId="{8505B586-EAA5-44A8-B142-6BE3C8D9647E}" destId="{07A3BB3A-DD7D-42C9-B8DC-A8B662839CDA}" srcOrd="5" destOrd="0" presId="urn:microsoft.com/office/officeart/2008/layout/HorizontalMultiLevelHierarchy"/>
    <dgm:cxn modelId="{0D3C3F8E-A6CE-4E11-BE7D-2307ECCADF93}" type="presParOf" srcId="{07A3BB3A-DD7D-42C9-B8DC-A8B662839CDA}" destId="{2532F158-7492-42F5-85DA-E06186B90329}" srcOrd="0" destOrd="0" presId="urn:microsoft.com/office/officeart/2008/layout/HorizontalMultiLevelHierarchy"/>
    <dgm:cxn modelId="{4249460F-0C9D-44A6-9174-DC98337DF038}" type="presParOf" srcId="{07A3BB3A-DD7D-42C9-B8DC-A8B662839CDA}" destId="{54C91B46-487A-4A17-AFDE-8B037183757C}" srcOrd="1" destOrd="0" presId="urn:microsoft.com/office/officeart/2008/layout/HorizontalMultiLevelHierarchy"/>
    <dgm:cxn modelId="{9AD21B3A-11F8-4D69-AC99-C2E9278D45AE}" type="presParOf" srcId="{54C91B46-487A-4A17-AFDE-8B037183757C}" destId="{9B58C1D8-CDCF-4832-950D-8BDA5CE9F4EC}" srcOrd="0" destOrd="0" presId="urn:microsoft.com/office/officeart/2008/layout/HorizontalMultiLevelHierarchy"/>
    <dgm:cxn modelId="{7431FD25-2E63-4408-A1CF-CA0E624479BD}" type="presParOf" srcId="{9B58C1D8-CDCF-4832-950D-8BDA5CE9F4EC}" destId="{8824F946-B1E1-4B0C-8F82-6CB125614F92}" srcOrd="0" destOrd="0" presId="urn:microsoft.com/office/officeart/2008/layout/HorizontalMultiLevelHierarchy"/>
    <dgm:cxn modelId="{720304C8-3B08-4BED-A970-A95BE9DA1DC2}" type="presParOf" srcId="{54C91B46-487A-4A17-AFDE-8B037183757C}" destId="{40594539-2407-4104-A935-892DB8D58A1A}" srcOrd="1" destOrd="0" presId="urn:microsoft.com/office/officeart/2008/layout/HorizontalMultiLevelHierarchy"/>
    <dgm:cxn modelId="{22C0734F-6E45-4206-8612-1B7F007DB8EC}" type="presParOf" srcId="{40594539-2407-4104-A935-892DB8D58A1A}" destId="{38F8707E-DF13-4D72-8487-A8BFEF3B21CF}" srcOrd="0" destOrd="0" presId="urn:microsoft.com/office/officeart/2008/layout/HorizontalMultiLevelHierarchy"/>
    <dgm:cxn modelId="{5A6597AC-504F-413D-A5BF-83BC37D2A6D6}" type="presParOf" srcId="{40594539-2407-4104-A935-892DB8D58A1A}" destId="{7D1F7315-89E8-408B-938D-A4040AF35B87}" srcOrd="1" destOrd="0" presId="urn:microsoft.com/office/officeart/2008/layout/HorizontalMultiLevelHierarchy"/>
    <dgm:cxn modelId="{6FA74B4C-90B5-4156-A04A-137B8B008539}" type="presParOf" srcId="{1F4DDB03-B10C-4AB5-B387-9E03BF51935F}" destId="{C07230D8-3299-4BCB-A871-9A14F0ED3594}" srcOrd="2" destOrd="0" presId="urn:microsoft.com/office/officeart/2008/layout/HorizontalMultiLevelHierarchy"/>
    <dgm:cxn modelId="{00A910E7-3FC0-438F-8FD4-76C80DDB5C31}" type="presParOf" srcId="{C07230D8-3299-4BCB-A871-9A14F0ED3594}" destId="{B587565F-C1B9-4D55-8544-BB54C6867013}" srcOrd="0" destOrd="0" presId="urn:microsoft.com/office/officeart/2008/layout/HorizontalMultiLevelHierarchy"/>
    <dgm:cxn modelId="{E3C3F235-9ACB-4D51-93C5-95666622A77E}" type="presParOf" srcId="{1F4DDB03-B10C-4AB5-B387-9E03BF51935F}" destId="{77D35EA7-3DC7-4239-A290-6769A85F9AF5}" srcOrd="3" destOrd="0" presId="urn:microsoft.com/office/officeart/2008/layout/HorizontalMultiLevelHierarchy"/>
    <dgm:cxn modelId="{5251FC18-1FD5-4AAD-94A3-ACF1F9E57FEF}" type="presParOf" srcId="{77D35EA7-3DC7-4239-A290-6769A85F9AF5}" destId="{1F9BDCF5-DBCB-4C36-B588-522F2E94545D}" srcOrd="0" destOrd="0" presId="urn:microsoft.com/office/officeart/2008/layout/HorizontalMultiLevelHierarchy"/>
    <dgm:cxn modelId="{93271AAE-C9F0-472E-A0F9-254A4F9205A1}" type="presParOf" srcId="{77D35EA7-3DC7-4239-A290-6769A85F9AF5}" destId="{4685A0E3-DE6F-45B1-953A-3ECE358440C1}" srcOrd="1" destOrd="0" presId="urn:microsoft.com/office/officeart/2008/layout/HorizontalMultiLevelHierarchy"/>
    <dgm:cxn modelId="{D7264943-7FFF-420F-958B-DD34A347884E}" type="presParOf" srcId="{4685A0E3-DE6F-45B1-953A-3ECE358440C1}" destId="{B6AAD6B9-E8B9-4CB9-B5AA-B8146B62FC78}" srcOrd="0" destOrd="0" presId="urn:microsoft.com/office/officeart/2008/layout/HorizontalMultiLevelHierarchy"/>
    <dgm:cxn modelId="{D5F15809-1FC6-49B4-B541-080E6AD44D24}" type="presParOf" srcId="{B6AAD6B9-E8B9-4CB9-B5AA-B8146B62FC78}" destId="{0BAF045D-1DCB-461F-9D98-6FC7C1007C6D}" srcOrd="0" destOrd="0" presId="urn:microsoft.com/office/officeart/2008/layout/HorizontalMultiLevelHierarchy"/>
    <dgm:cxn modelId="{B05EA8D6-C8E9-42CB-AE39-FEADA202B4BE}" type="presParOf" srcId="{4685A0E3-DE6F-45B1-953A-3ECE358440C1}" destId="{C33F5373-BC3A-4DF3-8CE8-19EBB73BB4AE}" srcOrd="1" destOrd="0" presId="urn:microsoft.com/office/officeart/2008/layout/HorizontalMultiLevelHierarchy"/>
    <dgm:cxn modelId="{BAB96C6B-264C-43F8-A148-CB95D08271DD}" type="presParOf" srcId="{C33F5373-BC3A-4DF3-8CE8-19EBB73BB4AE}" destId="{AA634246-0E59-4F1C-A114-0E6A66A7F4DF}" srcOrd="0" destOrd="0" presId="urn:microsoft.com/office/officeart/2008/layout/HorizontalMultiLevelHierarchy"/>
    <dgm:cxn modelId="{264E4C34-A856-49B2-9F53-FE6B2FDF63F1}" type="presParOf" srcId="{C33F5373-BC3A-4DF3-8CE8-19EBB73BB4AE}" destId="{8B4430E8-79DC-4B7E-B423-4C2A4081BF84}" srcOrd="1" destOrd="0" presId="urn:microsoft.com/office/officeart/2008/layout/HorizontalMultiLevelHierarchy"/>
    <dgm:cxn modelId="{86546E60-C2C9-412F-A93B-EFB70AFA9A74}" type="presParOf" srcId="{8B4430E8-79DC-4B7E-B423-4C2A4081BF84}" destId="{AEFF289A-9675-4FEC-B31E-C8EB55011BB9}" srcOrd="0" destOrd="0" presId="urn:microsoft.com/office/officeart/2008/layout/HorizontalMultiLevelHierarchy"/>
    <dgm:cxn modelId="{FD264DAE-5B2A-497B-84E0-33D9AD4037D4}" type="presParOf" srcId="{AEFF289A-9675-4FEC-B31E-C8EB55011BB9}" destId="{9FA8AA4A-A39F-46BF-9DD3-B6507B376DB6}" srcOrd="0" destOrd="0" presId="urn:microsoft.com/office/officeart/2008/layout/HorizontalMultiLevelHierarchy"/>
    <dgm:cxn modelId="{10C33DEA-02DF-41C9-A0A0-56EFB882CC15}" type="presParOf" srcId="{8B4430E8-79DC-4B7E-B423-4C2A4081BF84}" destId="{A4DBC628-74D0-4660-88CD-6F3C3CF67E7A}" srcOrd="1" destOrd="0" presId="urn:microsoft.com/office/officeart/2008/layout/HorizontalMultiLevelHierarchy"/>
    <dgm:cxn modelId="{48ADE8EF-5417-4F59-9134-4CC2D73F4F48}" type="presParOf" srcId="{A4DBC628-74D0-4660-88CD-6F3C3CF67E7A}" destId="{4F2AE8F9-EC01-48B2-8400-0782988F7A17}" srcOrd="0" destOrd="0" presId="urn:microsoft.com/office/officeart/2008/layout/HorizontalMultiLevelHierarchy"/>
    <dgm:cxn modelId="{BACA8BAC-AA13-4514-991D-87EBBFE1A7E4}" type="presParOf" srcId="{A4DBC628-74D0-4660-88CD-6F3C3CF67E7A}" destId="{19E2129B-EF05-4781-ACA1-F1418F2DA7C6}" srcOrd="1" destOrd="0" presId="urn:microsoft.com/office/officeart/2008/layout/HorizontalMultiLevelHierarchy"/>
    <dgm:cxn modelId="{BF07B196-D0C6-4AB6-8128-4E513AB3FB7A}" type="presParOf" srcId="{4685A0E3-DE6F-45B1-953A-3ECE358440C1}" destId="{778E89F2-15C3-4C19-8FE1-3CCA0E6FAFA1}" srcOrd="2" destOrd="0" presId="urn:microsoft.com/office/officeart/2008/layout/HorizontalMultiLevelHierarchy"/>
    <dgm:cxn modelId="{639CFBFF-9842-47D6-B85A-DF09791B32B9}" type="presParOf" srcId="{778E89F2-15C3-4C19-8FE1-3CCA0E6FAFA1}" destId="{FB476851-9F80-481E-A5AD-B4852F0AB473}" srcOrd="0" destOrd="0" presId="urn:microsoft.com/office/officeart/2008/layout/HorizontalMultiLevelHierarchy"/>
    <dgm:cxn modelId="{3481276F-8725-495C-B893-979346035BBC}" type="presParOf" srcId="{4685A0E3-DE6F-45B1-953A-3ECE358440C1}" destId="{11308DF5-DD12-49ED-8A02-8D6B6BE877C8}" srcOrd="3" destOrd="0" presId="urn:microsoft.com/office/officeart/2008/layout/HorizontalMultiLevelHierarchy"/>
    <dgm:cxn modelId="{35237979-06B8-46D0-B0EB-62A1C44BAFAE}" type="presParOf" srcId="{11308DF5-DD12-49ED-8A02-8D6B6BE877C8}" destId="{CBE85118-111F-4730-AE43-242051F62D06}" srcOrd="0" destOrd="0" presId="urn:microsoft.com/office/officeart/2008/layout/HorizontalMultiLevelHierarchy"/>
    <dgm:cxn modelId="{0025F04B-5C10-442B-8057-61593F72DA0F}" type="presParOf" srcId="{11308DF5-DD12-49ED-8A02-8D6B6BE877C8}" destId="{4359672A-5C94-4A01-86FF-280364769954}" srcOrd="1" destOrd="0" presId="urn:microsoft.com/office/officeart/2008/layout/HorizontalMultiLevelHierarchy"/>
    <dgm:cxn modelId="{86623759-8F06-46BF-8029-2DB1C135A6B2}" type="presParOf" srcId="{4359672A-5C94-4A01-86FF-280364769954}" destId="{B304E596-F01B-4E33-982F-83A42F4D2935}" srcOrd="0" destOrd="0" presId="urn:microsoft.com/office/officeart/2008/layout/HorizontalMultiLevelHierarchy"/>
    <dgm:cxn modelId="{801EC2EC-EFA8-4C5A-BC7F-754CA7B8857B}" type="presParOf" srcId="{B304E596-F01B-4E33-982F-83A42F4D2935}" destId="{22BAB256-427B-4F4D-8962-EAFF080ADFBE}" srcOrd="0" destOrd="0" presId="urn:microsoft.com/office/officeart/2008/layout/HorizontalMultiLevelHierarchy"/>
    <dgm:cxn modelId="{8A02939F-87BA-4747-93FD-0962B06A84B9}" type="presParOf" srcId="{4359672A-5C94-4A01-86FF-280364769954}" destId="{2E9A39C9-2657-4A82-A087-319DB3418260}" srcOrd="1" destOrd="0" presId="urn:microsoft.com/office/officeart/2008/layout/HorizontalMultiLevelHierarchy"/>
    <dgm:cxn modelId="{9179139D-0102-4812-B524-C392743A13CD}" type="presParOf" srcId="{2E9A39C9-2657-4A82-A087-319DB3418260}" destId="{95D56A5A-CFC0-45D2-B120-07E6BA1B47BF}" srcOrd="0" destOrd="0" presId="urn:microsoft.com/office/officeart/2008/layout/HorizontalMultiLevelHierarchy"/>
    <dgm:cxn modelId="{6C43AD30-A465-41F4-885F-50FBBA0EF883}" type="presParOf" srcId="{2E9A39C9-2657-4A82-A087-319DB3418260}" destId="{22D9A8B3-1D42-4C9A-9CB5-204159CE2D07}" srcOrd="1" destOrd="0" presId="urn:microsoft.com/office/officeart/2008/layout/HorizontalMultiLevelHierarchy"/>
    <dgm:cxn modelId="{4D2F5134-0DCF-46C2-8233-FF7EE26624FC}" type="presParOf" srcId="{4685A0E3-DE6F-45B1-953A-3ECE358440C1}" destId="{1956717C-33A3-4DE5-A2BA-415700CD2B8A}" srcOrd="4" destOrd="0" presId="urn:microsoft.com/office/officeart/2008/layout/HorizontalMultiLevelHierarchy"/>
    <dgm:cxn modelId="{6E62B7B6-9CBA-4368-865A-4A78E3D2B3E5}" type="presParOf" srcId="{1956717C-33A3-4DE5-A2BA-415700CD2B8A}" destId="{0DA953BD-F943-428D-AFCE-D2F5C3752292}" srcOrd="0" destOrd="0" presId="urn:microsoft.com/office/officeart/2008/layout/HorizontalMultiLevelHierarchy"/>
    <dgm:cxn modelId="{F5C2ADF8-4EFB-49F3-B334-EC533C354DC0}" type="presParOf" srcId="{4685A0E3-DE6F-45B1-953A-3ECE358440C1}" destId="{4420C2F3-D374-4365-A6DB-6AC12EFE33CD}" srcOrd="5" destOrd="0" presId="urn:microsoft.com/office/officeart/2008/layout/HorizontalMultiLevelHierarchy"/>
    <dgm:cxn modelId="{328A8512-2563-4375-BD42-A011035F4D8D}" type="presParOf" srcId="{4420C2F3-D374-4365-A6DB-6AC12EFE33CD}" destId="{4103CA08-A249-4036-B89F-176CE0B3F742}" srcOrd="0" destOrd="0" presId="urn:microsoft.com/office/officeart/2008/layout/HorizontalMultiLevelHierarchy"/>
    <dgm:cxn modelId="{161F6AA3-0DBE-47D2-B074-998369D84A14}" type="presParOf" srcId="{4420C2F3-D374-4365-A6DB-6AC12EFE33CD}" destId="{A80EA239-DA2B-4260-82D7-D7DD96527F0F}" srcOrd="1" destOrd="0" presId="urn:microsoft.com/office/officeart/2008/layout/HorizontalMultiLevelHierarchy"/>
    <dgm:cxn modelId="{4DC43CAE-FDE6-4704-8844-7F6B8EF111CB}" type="presParOf" srcId="{A80EA239-DA2B-4260-82D7-D7DD96527F0F}" destId="{EE4E6BC9-678F-4226-B842-55DD1A16890F}" srcOrd="0" destOrd="0" presId="urn:microsoft.com/office/officeart/2008/layout/HorizontalMultiLevelHierarchy"/>
    <dgm:cxn modelId="{F3AE4284-417F-4609-B067-DAB4DB7A10F4}" type="presParOf" srcId="{EE4E6BC9-678F-4226-B842-55DD1A16890F}" destId="{F4D6650A-5E27-4200-9C4B-9963F1971109}" srcOrd="0" destOrd="0" presId="urn:microsoft.com/office/officeart/2008/layout/HorizontalMultiLevelHierarchy"/>
    <dgm:cxn modelId="{9AAAC7A5-AE51-4822-9FCD-379845D2F54F}" type="presParOf" srcId="{A80EA239-DA2B-4260-82D7-D7DD96527F0F}" destId="{BAA59E40-981C-4CA6-8AA0-7466B3B2F1BF}" srcOrd="1" destOrd="0" presId="urn:microsoft.com/office/officeart/2008/layout/HorizontalMultiLevelHierarchy"/>
    <dgm:cxn modelId="{15A68677-1FCF-45F8-BBE0-284B7D96D3AE}" type="presParOf" srcId="{BAA59E40-981C-4CA6-8AA0-7466B3B2F1BF}" destId="{7F4252B2-539D-41CD-A876-ECEE5ED3EA8B}" srcOrd="0" destOrd="0" presId="urn:microsoft.com/office/officeart/2008/layout/HorizontalMultiLevelHierarchy"/>
    <dgm:cxn modelId="{A8CE2436-DFA2-4168-A7DD-9990BB14A22E}" type="presParOf" srcId="{BAA59E40-981C-4CA6-8AA0-7466B3B2F1BF}" destId="{3C27D711-48E9-4A5D-B6D2-FBF0A280E71F}" srcOrd="1" destOrd="0" presId="urn:microsoft.com/office/officeart/2008/layout/HorizontalMultiLevelHierarchy"/>
    <dgm:cxn modelId="{AD1AA59E-33BD-495F-AEA9-B896D64378B8}" type="presParOf" srcId="{56E78E0E-CCB7-4516-9CEE-967104F62A30}" destId="{75526732-2A57-4046-8A10-B41AE9C21D60}" srcOrd="2" destOrd="0" presId="urn:microsoft.com/office/officeart/2008/layout/HorizontalMultiLevelHierarchy"/>
    <dgm:cxn modelId="{4B5DEBB9-5AAD-4957-B7E3-EA347DC32013}" type="presParOf" srcId="{75526732-2A57-4046-8A10-B41AE9C21D60}" destId="{8B5E997E-D23E-4EFA-BCAB-2F9B17C3D1B9}" srcOrd="0" destOrd="0" presId="urn:microsoft.com/office/officeart/2008/layout/HorizontalMultiLevelHierarchy"/>
    <dgm:cxn modelId="{FD51B3A1-6A90-42C3-A1A8-286D8585B2EB}" type="presParOf" srcId="{56E78E0E-CCB7-4516-9CEE-967104F62A30}" destId="{30CC5EC1-DAEF-4794-863B-303D2C801E27}" srcOrd="3" destOrd="0" presId="urn:microsoft.com/office/officeart/2008/layout/HorizontalMultiLevelHierarchy"/>
    <dgm:cxn modelId="{48A6D2E9-F061-4983-8DEF-792A480C6168}" type="presParOf" srcId="{30CC5EC1-DAEF-4794-863B-303D2C801E27}" destId="{6642B499-0DA2-4AA7-A458-73A911D23ED9}" srcOrd="0" destOrd="0" presId="urn:microsoft.com/office/officeart/2008/layout/HorizontalMultiLevelHierarchy"/>
    <dgm:cxn modelId="{C6331D04-5789-4D38-90ED-CDCC8A961C2B}" type="presParOf" srcId="{30CC5EC1-DAEF-4794-863B-303D2C801E27}" destId="{EF994D04-44F6-4514-9480-39C35DA5EEAC}" srcOrd="1" destOrd="0" presId="urn:microsoft.com/office/officeart/2008/layout/HorizontalMultiLevelHierarchy"/>
    <dgm:cxn modelId="{34790E83-1E91-4A76-A041-FB2C170E1B4A}" type="presParOf" srcId="{EF994D04-44F6-4514-9480-39C35DA5EEAC}" destId="{9E3EC302-C6D9-40D1-A3DD-792DC40FA18A}" srcOrd="0" destOrd="0" presId="urn:microsoft.com/office/officeart/2008/layout/HorizontalMultiLevelHierarchy"/>
    <dgm:cxn modelId="{453A3ECD-9426-4086-885D-3FCBE88C72A2}" type="presParOf" srcId="{9E3EC302-C6D9-40D1-A3DD-792DC40FA18A}" destId="{8FA67CEB-2B82-4532-8C8A-684C14B8CE29}" srcOrd="0" destOrd="0" presId="urn:microsoft.com/office/officeart/2008/layout/HorizontalMultiLevelHierarchy"/>
    <dgm:cxn modelId="{1E43BF04-4FB2-40EE-B136-3CE58190521F}" type="presParOf" srcId="{EF994D04-44F6-4514-9480-39C35DA5EEAC}" destId="{2FBCBBF1-A223-4961-8E33-C8F41FB623F0}" srcOrd="1" destOrd="0" presId="urn:microsoft.com/office/officeart/2008/layout/HorizontalMultiLevelHierarchy"/>
    <dgm:cxn modelId="{274E597A-7EA5-4D4D-AE71-BC6FDCA64E91}" type="presParOf" srcId="{2FBCBBF1-A223-4961-8E33-C8F41FB623F0}" destId="{10C068DB-FF5E-4C72-A5D2-994182A1066D}" srcOrd="0" destOrd="0" presId="urn:microsoft.com/office/officeart/2008/layout/HorizontalMultiLevelHierarchy"/>
    <dgm:cxn modelId="{9EAFB64F-4C5A-4D70-A767-5D1F8995FBCB}" type="presParOf" srcId="{2FBCBBF1-A223-4961-8E33-C8F41FB623F0}" destId="{2C178D57-44E2-4973-BCD5-0D6C38754FF5}" srcOrd="1" destOrd="0" presId="urn:microsoft.com/office/officeart/2008/layout/HorizontalMultiLevelHierarchy"/>
    <dgm:cxn modelId="{58F04A26-2FF4-4DAD-8463-09A67604179E}" type="presParOf" srcId="{2C178D57-44E2-4973-BCD5-0D6C38754FF5}" destId="{E322D259-8961-49C9-A187-818776616882}" srcOrd="0" destOrd="0" presId="urn:microsoft.com/office/officeart/2008/layout/HorizontalMultiLevelHierarchy"/>
    <dgm:cxn modelId="{181BF651-5036-4400-8170-57394335DA0B}" type="presParOf" srcId="{E322D259-8961-49C9-A187-818776616882}" destId="{1FB09D0A-FAF3-43E3-BE19-86A7A95A3B02}" srcOrd="0" destOrd="0" presId="urn:microsoft.com/office/officeart/2008/layout/HorizontalMultiLevelHierarchy"/>
    <dgm:cxn modelId="{D4FEA717-4605-4ADF-A9CF-3C2618998058}" type="presParOf" srcId="{2C178D57-44E2-4973-BCD5-0D6C38754FF5}" destId="{211B636B-93CE-4567-A523-781D53FFEFD8}" srcOrd="1" destOrd="0" presId="urn:microsoft.com/office/officeart/2008/layout/HorizontalMultiLevelHierarchy"/>
    <dgm:cxn modelId="{562D90F0-172E-4901-88F6-A9F4A77D4873}" type="presParOf" srcId="{211B636B-93CE-4567-A523-781D53FFEFD8}" destId="{B4D7415C-BC8F-4F66-93A7-86EB97B364A8}" srcOrd="0" destOrd="0" presId="urn:microsoft.com/office/officeart/2008/layout/HorizontalMultiLevelHierarchy"/>
    <dgm:cxn modelId="{D76A599E-71D8-415F-BFB3-58D79DFC10CD}" type="presParOf" srcId="{211B636B-93CE-4567-A523-781D53FFEFD8}" destId="{EE439316-6E3D-42F3-9D2E-E28FC5317821}" srcOrd="1" destOrd="0" presId="urn:microsoft.com/office/officeart/2008/layout/HorizontalMultiLevelHierarchy"/>
    <dgm:cxn modelId="{C19DDB54-1094-4E15-9715-7522F096C4AF}" type="presParOf" srcId="{EE439316-6E3D-42F3-9D2E-E28FC5317821}" destId="{CC20B542-56EF-419E-955D-9054784EA8E3}" srcOrd="0" destOrd="0" presId="urn:microsoft.com/office/officeart/2008/layout/HorizontalMultiLevelHierarchy"/>
    <dgm:cxn modelId="{16DA63CA-4091-4DDA-86BD-FF1D4A30113D}" type="presParOf" srcId="{CC20B542-56EF-419E-955D-9054784EA8E3}" destId="{92D67112-B745-4C68-B5C9-38BBA2CFFE5D}" srcOrd="0" destOrd="0" presId="urn:microsoft.com/office/officeart/2008/layout/HorizontalMultiLevelHierarchy"/>
    <dgm:cxn modelId="{55F26956-BDE4-4A69-9AF9-EF9E0B555916}" type="presParOf" srcId="{EE439316-6E3D-42F3-9D2E-E28FC5317821}" destId="{4A9ABABA-74AC-4622-8439-3FDFC63AE534}" srcOrd="1" destOrd="0" presId="urn:microsoft.com/office/officeart/2008/layout/HorizontalMultiLevelHierarchy"/>
    <dgm:cxn modelId="{60044C81-32C6-4AA3-B187-3CB754E9EE34}" type="presParOf" srcId="{4A9ABABA-74AC-4622-8439-3FDFC63AE534}" destId="{8C252DCC-456A-4FCE-B431-118F471A8526}" srcOrd="0" destOrd="0" presId="urn:microsoft.com/office/officeart/2008/layout/HorizontalMultiLevelHierarchy"/>
    <dgm:cxn modelId="{1AD81919-2E67-422E-98CA-D7A3AF6BF521}" type="presParOf" srcId="{4A9ABABA-74AC-4622-8439-3FDFC63AE534}" destId="{59F7BB07-2DEB-4673-880C-382080826A4A}" srcOrd="1" destOrd="0" presId="urn:microsoft.com/office/officeart/2008/layout/HorizontalMultiLevelHierarchy"/>
    <dgm:cxn modelId="{96ACB301-132E-4FB9-BA6C-AEC2A89F6585}" type="presParOf" srcId="{2C178D57-44E2-4973-BCD5-0D6C38754FF5}" destId="{C96C2ED3-353E-4CD3-A291-AE41E9A66C3C}" srcOrd="2" destOrd="0" presId="urn:microsoft.com/office/officeart/2008/layout/HorizontalMultiLevelHierarchy"/>
    <dgm:cxn modelId="{EBCA5B00-8778-406E-9BB4-57BDC9F60E22}" type="presParOf" srcId="{C96C2ED3-353E-4CD3-A291-AE41E9A66C3C}" destId="{6E3DBD13-10DA-4F13-8247-610FAF2FCB40}" srcOrd="0" destOrd="0" presId="urn:microsoft.com/office/officeart/2008/layout/HorizontalMultiLevelHierarchy"/>
    <dgm:cxn modelId="{0FF1732B-8939-45A3-9190-6E8BDE25C666}" type="presParOf" srcId="{2C178D57-44E2-4973-BCD5-0D6C38754FF5}" destId="{8AA761E7-50F2-466C-A395-FB1C4D254A84}" srcOrd="3" destOrd="0" presId="urn:microsoft.com/office/officeart/2008/layout/HorizontalMultiLevelHierarchy"/>
    <dgm:cxn modelId="{F926089B-ED41-4B24-92D5-A10894D83C2C}" type="presParOf" srcId="{8AA761E7-50F2-466C-A395-FB1C4D254A84}" destId="{ED687182-A74A-4B7A-A374-1523428AEE6C}" srcOrd="0" destOrd="0" presId="urn:microsoft.com/office/officeart/2008/layout/HorizontalMultiLevelHierarchy"/>
    <dgm:cxn modelId="{89FA12E2-B9FC-494B-B420-65FF6C6760C3}" type="presParOf" srcId="{8AA761E7-50F2-466C-A395-FB1C4D254A84}" destId="{2D30FF90-E080-4395-9E0E-E82A16E99DE3}" srcOrd="1" destOrd="0" presId="urn:microsoft.com/office/officeart/2008/layout/HorizontalMultiLevelHierarchy"/>
    <dgm:cxn modelId="{9B8862F1-2190-4748-BE6C-84B659E13841}" type="presParOf" srcId="{2D30FF90-E080-4395-9E0E-E82A16E99DE3}" destId="{51B567AF-05CE-4D44-8B25-3F56B550DD68}" srcOrd="0" destOrd="0" presId="urn:microsoft.com/office/officeart/2008/layout/HorizontalMultiLevelHierarchy"/>
    <dgm:cxn modelId="{7925299B-7BCB-45FE-80BE-875831032C8F}" type="presParOf" srcId="{51B567AF-05CE-4D44-8B25-3F56B550DD68}" destId="{04B24BD4-4B72-49EB-BB2F-4DBA88D43B15}" srcOrd="0" destOrd="0" presId="urn:microsoft.com/office/officeart/2008/layout/HorizontalMultiLevelHierarchy"/>
    <dgm:cxn modelId="{C9D414C4-3466-4AB0-BFDB-5C94EB8532F8}" type="presParOf" srcId="{2D30FF90-E080-4395-9E0E-E82A16E99DE3}" destId="{85906F07-44AF-4A56-BEE7-89980D8FE950}" srcOrd="1" destOrd="0" presId="urn:microsoft.com/office/officeart/2008/layout/HorizontalMultiLevelHierarchy"/>
    <dgm:cxn modelId="{2C1BE45C-5DBB-49E1-AD91-2894EA28ED8E}" type="presParOf" srcId="{85906F07-44AF-4A56-BEE7-89980D8FE950}" destId="{0E84EC24-F908-40FD-813F-C0D36BABE32F}" srcOrd="0" destOrd="0" presId="urn:microsoft.com/office/officeart/2008/layout/HorizontalMultiLevelHierarchy"/>
    <dgm:cxn modelId="{C3F3033B-9B6C-4546-8504-4781E8D069F8}" type="presParOf" srcId="{85906F07-44AF-4A56-BEE7-89980D8FE950}" destId="{5AB44C4C-3C03-4E53-9A2A-27A46BEB09B2}" srcOrd="1" destOrd="0" presId="urn:microsoft.com/office/officeart/2008/layout/HorizontalMultiLevelHierarchy"/>
    <dgm:cxn modelId="{BB5ABCB1-07F9-41B7-9E11-5B69DAFDAAB0}" type="presParOf" srcId="{2C178D57-44E2-4973-BCD5-0D6C38754FF5}" destId="{D3734409-E7F4-498E-B95B-C7AFCD748EA6}" srcOrd="4" destOrd="0" presId="urn:microsoft.com/office/officeart/2008/layout/HorizontalMultiLevelHierarchy"/>
    <dgm:cxn modelId="{BC570095-8368-49F3-A39E-0B58033EDB2E}" type="presParOf" srcId="{D3734409-E7F4-498E-B95B-C7AFCD748EA6}" destId="{C2BB2A98-8371-47B0-BF0F-907046288E5A}" srcOrd="0" destOrd="0" presId="urn:microsoft.com/office/officeart/2008/layout/HorizontalMultiLevelHierarchy"/>
    <dgm:cxn modelId="{7E51DC34-361A-4EFD-A926-8C2F0BBAB26D}" type="presParOf" srcId="{2C178D57-44E2-4973-BCD5-0D6C38754FF5}" destId="{39091AF3-0B18-4523-912B-EC0D7657E919}" srcOrd="5" destOrd="0" presId="urn:microsoft.com/office/officeart/2008/layout/HorizontalMultiLevelHierarchy"/>
    <dgm:cxn modelId="{127FB4B0-76AA-49A8-8C6C-F99B15D59BBB}" type="presParOf" srcId="{39091AF3-0B18-4523-912B-EC0D7657E919}" destId="{629B2486-42C0-46B5-A235-0F7B311FBAD6}" srcOrd="0" destOrd="0" presId="urn:microsoft.com/office/officeart/2008/layout/HorizontalMultiLevelHierarchy"/>
    <dgm:cxn modelId="{2DE9D6A4-6471-4072-9362-E94CF37D32F8}" type="presParOf" srcId="{39091AF3-0B18-4523-912B-EC0D7657E919}" destId="{0CA8F7A7-D907-49BE-9966-3CB3F1719C35}" srcOrd="1" destOrd="0" presId="urn:microsoft.com/office/officeart/2008/layout/HorizontalMultiLevelHierarchy"/>
    <dgm:cxn modelId="{D8064659-9C29-4AAB-8502-625254261D9D}" type="presParOf" srcId="{0CA8F7A7-D907-49BE-9966-3CB3F1719C35}" destId="{19323496-5975-4BAD-9B57-C2443C0F861C}" srcOrd="0" destOrd="0" presId="urn:microsoft.com/office/officeart/2008/layout/HorizontalMultiLevelHierarchy"/>
    <dgm:cxn modelId="{769AC26F-7427-408B-A387-0034B214A02F}" type="presParOf" srcId="{19323496-5975-4BAD-9B57-C2443C0F861C}" destId="{092151BF-6C52-4063-944A-6FAB8595EED0}" srcOrd="0" destOrd="0" presId="urn:microsoft.com/office/officeart/2008/layout/HorizontalMultiLevelHierarchy"/>
    <dgm:cxn modelId="{480885A0-E796-4869-97DA-7D0E6BDE0127}" type="presParOf" srcId="{0CA8F7A7-D907-49BE-9966-3CB3F1719C35}" destId="{A18BA68A-56FE-458D-B173-ADED7A9EEB7E}" srcOrd="1" destOrd="0" presId="urn:microsoft.com/office/officeart/2008/layout/HorizontalMultiLevelHierarchy"/>
    <dgm:cxn modelId="{9078CFAE-A645-454A-8992-C71A37D5D3E9}" type="presParOf" srcId="{A18BA68A-56FE-458D-B173-ADED7A9EEB7E}" destId="{942679C0-4F02-42AC-BC11-2594C07F8E5E}" srcOrd="0" destOrd="0" presId="urn:microsoft.com/office/officeart/2008/layout/HorizontalMultiLevelHierarchy"/>
    <dgm:cxn modelId="{DDD15933-4434-4CFA-8713-62EE765F6CF6}" type="presParOf" srcId="{A18BA68A-56FE-458D-B173-ADED7A9EEB7E}" destId="{74B9EB04-0AA2-4515-91E4-059512317658}" srcOrd="1" destOrd="0" presId="urn:microsoft.com/office/officeart/2008/layout/HorizontalMultiLevelHierarchy"/>
    <dgm:cxn modelId="{07800164-3C31-41B6-ADB2-675B071DDC96}" type="presParOf" srcId="{EF994D04-44F6-4514-9480-39C35DA5EEAC}" destId="{6A78A5D2-1CFD-4186-B6A1-8F46F565FC2D}" srcOrd="2" destOrd="0" presId="urn:microsoft.com/office/officeart/2008/layout/HorizontalMultiLevelHierarchy"/>
    <dgm:cxn modelId="{2BCDD9EE-8E66-495A-81AD-E9E8A3DB2FCB}" type="presParOf" srcId="{6A78A5D2-1CFD-4186-B6A1-8F46F565FC2D}" destId="{DA206290-7E5E-48A3-9F61-2E35CBA5BE32}" srcOrd="0" destOrd="0" presId="urn:microsoft.com/office/officeart/2008/layout/HorizontalMultiLevelHierarchy"/>
    <dgm:cxn modelId="{52796C03-E962-49C3-9D38-B41C83BEBD4A}" type="presParOf" srcId="{EF994D04-44F6-4514-9480-39C35DA5EEAC}" destId="{1EB8E2CA-A237-4455-B5EB-40719E8F3E51}" srcOrd="3" destOrd="0" presId="urn:microsoft.com/office/officeart/2008/layout/HorizontalMultiLevelHierarchy"/>
    <dgm:cxn modelId="{99D9AD01-7172-4F1A-85B4-08D65B64F0B7}" type="presParOf" srcId="{1EB8E2CA-A237-4455-B5EB-40719E8F3E51}" destId="{9E9465E6-46E9-4284-996F-77F72BE7789A}" srcOrd="0" destOrd="0" presId="urn:microsoft.com/office/officeart/2008/layout/HorizontalMultiLevelHierarchy"/>
    <dgm:cxn modelId="{F9B66D7A-D2E0-476C-8CE6-F3748ED11A14}" type="presParOf" srcId="{1EB8E2CA-A237-4455-B5EB-40719E8F3E51}" destId="{7C66CE45-36A6-4E64-966F-8E3427D973B4}" srcOrd="1" destOrd="0" presId="urn:microsoft.com/office/officeart/2008/layout/HorizontalMultiLevelHierarchy"/>
    <dgm:cxn modelId="{218F0D7C-AC1F-4668-8018-4605D16A7033}" type="presParOf" srcId="{7C66CE45-36A6-4E64-966F-8E3427D973B4}" destId="{74D89D7A-8875-4AA4-80A7-051384FAA7C9}" srcOrd="0" destOrd="0" presId="urn:microsoft.com/office/officeart/2008/layout/HorizontalMultiLevelHierarchy"/>
    <dgm:cxn modelId="{46486E91-FFFF-463D-BAD6-1AA8B9031202}" type="presParOf" srcId="{74D89D7A-8875-4AA4-80A7-051384FAA7C9}" destId="{EED434F2-21E8-47F8-9075-4C31BD0A8A38}" srcOrd="0" destOrd="0" presId="urn:microsoft.com/office/officeart/2008/layout/HorizontalMultiLevelHierarchy"/>
    <dgm:cxn modelId="{90F4B78D-A821-4533-B055-B21ECFD855B9}" type="presParOf" srcId="{7C66CE45-36A6-4E64-966F-8E3427D973B4}" destId="{1FB833DF-D99A-4279-AF56-7EB178BA2721}" srcOrd="1" destOrd="0" presId="urn:microsoft.com/office/officeart/2008/layout/HorizontalMultiLevelHierarchy"/>
    <dgm:cxn modelId="{547B943B-B992-470E-8CB5-B93B32B86CFA}" type="presParOf" srcId="{1FB833DF-D99A-4279-AF56-7EB178BA2721}" destId="{2A46DBC5-39A7-45E8-A0F2-4456F55AE34B}" srcOrd="0" destOrd="0" presId="urn:microsoft.com/office/officeart/2008/layout/HorizontalMultiLevelHierarchy"/>
    <dgm:cxn modelId="{38EDDE3A-DBC5-466F-8EBC-0A03980DEE79}" type="presParOf" srcId="{1FB833DF-D99A-4279-AF56-7EB178BA2721}" destId="{5A299BA3-8870-4CD2-AF27-C3CFD23EC68F}" srcOrd="1" destOrd="0" presId="urn:microsoft.com/office/officeart/2008/layout/HorizontalMultiLevelHierarchy"/>
    <dgm:cxn modelId="{52F3F0F7-975E-40E8-AB98-557A6B504BC3}" type="presParOf" srcId="{5A299BA3-8870-4CD2-AF27-C3CFD23EC68F}" destId="{3D467CAD-F16F-419B-82A2-8F160A7268C6}" srcOrd="0" destOrd="0" presId="urn:microsoft.com/office/officeart/2008/layout/HorizontalMultiLevelHierarchy"/>
    <dgm:cxn modelId="{A0312A01-30D3-4301-950A-8417251568FB}" type="presParOf" srcId="{3D467CAD-F16F-419B-82A2-8F160A7268C6}" destId="{808227E4-EE8F-4568-9558-0C50E799053F}" srcOrd="0" destOrd="0" presId="urn:microsoft.com/office/officeart/2008/layout/HorizontalMultiLevelHierarchy"/>
    <dgm:cxn modelId="{9D3E0C2D-A4F2-4180-AC14-022AF4BA4BDA}" type="presParOf" srcId="{5A299BA3-8870-4CD2-AF27-C3CFD23EC68F}" destId="{A38C8D76-095B-4BF7-BF1B-2A83C130019B}" srcOrd="1" destOrd="0" presId="urn:microsoft.com/office/officeart/2008/layout/HorizontalMultiLevelHierarchy"/>
    <dgm:cxn modelId="{256117AA-8803-4BD0-B346-8371D7ADE0A7}" type="presParOf" srcId="{A38C8D76-095B-4BF7-BF1B-2A83C130019B}" destId="{B4315BC5-6A4A-4F4D-AD63-148932D2B04A}" srcOrd="0" destOrd="0" presId="urn:microsoft.com/office/officeart/2008/layout/HorizontalMultiLevelHierarchy"/>
    <dgm:cxn modelId="{1A247F8C-A7B6-4D7D-A0F7-3559555647AD}" type="presParOf" srcId="{A38C8D76-095B-4BF7-BF1B-2A83C130019B}" destId="{7539120F-47D0-4191-9895-DF0EE80363D0}" srcOrd="1" destOrd="0" presId="urn:microsoft.com/office/officeart/2008/layout/HorizontalMultiLevelHierarchy"/>
    <dgm:cxn modelId="{344D751D-0DBD-4E1F-8BA9-1E16CFE43DAE}" type="presParOf" srcId="{7C66CE45-36A6-4E64-966F-8E3427D973B4}" destId="{24B29E0C-B1CC-4ED0-90A3-554DDB1042B3}" srcOrd="2" destOrd="0" presId="urn:microsoft.com/office/officeart/2008/layout/HorizontalMultiLevelHierarchy"/>
    <dgm:cxn modelId="{B4C7A89E-D642-4CA6-B314-4B98AD6BA583}" type="presParOf" srcId="{24B29E0C-B1CC-4ED0-90A3-554DDB1042B3}" destId="{4E05CF1A-0C69-4B42-9486-B60F9E4EF249}" srcOrd="0" destOrd="0" presId="urn:microsoft.com/office/officeart/2008/layout/HorizontalMultiLevelHierarchy"/>
    <dgm:cxn modelId="{CC7C53C1-20E1-4C98-A372-A24B4CFD3BB3}" type="presParOf" srcId="{7C66CE45-36A6-4E64-966F-8E3427D973B4}" destId="{13C9D9B1-19E5-4DE5-8221-1E270350DBA0}" srcOrd="3" destOrd="0" presId="urn:microsoft.com/office/officeart/2008/layout/HorizontalMultiLevelHierarchy"/>
    <dgm:cxn modelId="{CE20D0D7-C7BC-41D7-B562-E7853F1C77FD}" type="presParOf" srcId="{13C9D9B1-19E5-4DE5-8221-1E270350DBA0}" destId="{BF31E31A-5797-4108-986F-9669F796AB0D}" srcOrd="0" destOrd="0" presId="urn:microsoft.com/office/officeart/2008/layout/HorizontalMultiLevelHierarchy"/>
    <dgm:cxn modelId="{1810078E-2329-42FA-A16E-F4DEE56C7BF6}" type="presParOf" srcId="{13C9D9B1-19E5-4DE5-8221-1E270350DBA0}" destId="{B91089AC-B599-406C-BB12-E0A16D3B6267}" srcOrd="1" destOrd="0" presId="urn:microsoft.com/office/officeart/2008/layout/HorizontalMultiLevelHierarchy"/>
    <dgm:cxn modelId="{BF2F8553-72B6-4C63-BDD9-CDA973D60DA6}" type="presParOf" srcId="{B91089AC-B599-406C-BB12-E0A16D3B6267}" destId="{0DD96299-6F43-4CD1-85BE-0DAAA5C1BCBF}" srcOrd="0" destOrd="0" presId="urn:microsoft.com/office/officeart/2008/layout/HorizontalMultiLevelHierarchy"/>
    <dgm:cxn modelId="{AE193B8E-8B54-4A4F-89DD-1281F4093212}" type="presParOf" srcId="{0DD96299-6F43-4CD1-85BE-0DAAA5C1BCBF}" destId="{FD76F7FC-1605-439A-AB25-1B9A3A9C7DA8}" srcOrd="0" destOrd="0" presId="urn:microsoft.com/office/officeart/2008/layout/HorizontalMultiLevelHierarchy"/>
    <dgm:cxn modelId="{CAD503D3-536C-4520-96EA-0E051C0883D6}" type="presParOf" srcId="{B91089AC-B599-406C-BB12-E0A16D3B6267}" destId="{B6E7ED77-7F2A-44B8-92B3-1E23EC1E1BE1}" srcOrd="1" destOrd="0" presId="urn:microsoft.com/office/officeart/2008/layout/HorizontalMultiLevelHierarchy"/>
    <dgm:cxn modelId="{F0AA5915-B66D-4360-AA65-3CA7BA15DDFF}" type="presParOf" srcId="{B6E7ED77-7F2A-44B8-92B3-1E23EC1E1BE1}" destId="{C858094B-7583-4DCC-9017-C12E2E2BE00E}" srcOrd="0" destOrd="0" presId="urn:microsoft.com/office/officeart/2008/layout/HorizontalMultiLevelHierarchy"/>
    <dgm:cxn modelId="{E3381CBC-864D-4ACC-8189-984A45EAB6FD}" type="presParOf" srcId="{B6E7ED77-7F2A-44B8-92B3-1E23EC1E1BE1}" destId="{514F8DD1-935E-49B0-89F5-D0D594730F83}" srcOrd="1" destOrd="0" presId="urn:microsoft.com/office/officeart/2008/layout/HorizontalMultiLevelHierarchy"/>
    <dgm:cxn modelId="{4851FBA6-DA96-4675-9588-2CC9E5A25107}" type="presParOf" srcId="{EF994D04-44F6-4514-9480-39C35DA5EEAC}" destId="{C52B6E51-72F3-46ED-9CDE-16CDD0A2C58B}" srcOrd="4" destOrd="0" presId="urn:microsoft.com/office/officeart/2008/layout/HorizontalMultiLevelHierarchy"/>
    <dgm:cxn modelId="{3A4411CC-3C0F-48A2-8900-BB288726ED32}" type="presParOf" srcId="{C52B6E51-72F3-46ED-9CDE-16CDD0A2C58B}" destId="{2687DB87-4BAF-4202-AFAF-984EB02D6B15}" srcOrd="0" destOrd="0" presId="urn:microsoft.com/office/officeart/2008/layout/HorizontalMultiLevelHierarchy"/>
    <dgm:cxn modelId="{FEA2079A-50EF-4709-85A9-6EDA913A59C6}" type="presParOf" srcId="{EF994D04-44F6-4514-9480-39C35DA5EEAC}" destId="{9779D35F-1C9D-4F1A-93B3-701C7D0C39B8}" srcOrd="5" destOrd="0" presId="urn:microsoft.com/office/officeart/2008/layout/HorizontalMultiLevelHierarchy"/>
    <dgm:cxn modelId="{4BD3343A-63AB-48D7-926C-462F61F65375}" type="presParOf" srcId="{9779D35F-1C9D-4F1A-93B3-701C7D0C39B8}" destId="{CD1BA9F1-6074-4499-8B44-D6F992687AF6}" srcOrd="0" destOrd="0" presId="urn:microsoft.com/office/officeart/2008/layout/HorizontalMultiLevelHierarchy"/>
    <dgm:cxn modelId="{12A5D552-4C3F-4DEB-90D4-AA296AC59865}" type="presParOf" srcId="{9779D35F-1C9D-4F1A-93B3-701C7D0C39B8}" destId="{C8555D80-3736-4127-907F-E36A94E78999}" srcOrd="1" destOrd="0" presId="urn:microsoft.com/office/officeart/2008/layout/HorizontalMultiLevelHierarchy"/>
    <dgm:cxn modelId="{538975BC-7F80-4580-A254-CE38726D8EE0}" type="presParOf" srcId="{C8555D80-3736-4127-907F-E36A94E78999}" destId="{125F31F7-3028-40C8-9741-E888752F7AB8}" srcOrd="0" destOrd="0" presId="urn:microsoft.com/office/officeart/2008/layout/HorizontalMultiLevelHierarchy"/>
    <dgm:cxn modelId="{7388A390-AA7E-460A-A615-4824FB632A6F}" type="presParOf" srcId="{125F31F7-3028-40C8-9741-E888752F7AB8}" destId="{F75A107A-D253-41F4-866D-07E657B80C9C}" srcOrd="0" destOrd="0" presId="urn:microsoft.com/office/officeart/2008/layout/HorizontalMultiLevelHierarchy"/>
    <dgm:cxn modelId="{311D39E5-BE6D-4151-A9B0-ACC97D4CF30B}" type="presParOf" srcId="{C8555D80-3736-4127-907F-E36A94E78999}" destId="{2406BC21-1A38-47F0-AA38-30FB3C249024}" srcOrd="1" destOrd="0" presId="urn:microsoft.com/office/officeart/2008/layout/HorizontalMultiLevelHierarchy"/>
    <dgm:cxn modelId="{2F3EF344-2946-4D9A-A3D2-7579D083B456}" type="presParOf" srcId="{2406BC21-1A38-47F0-AA38-30FB3C249024}" destId="{2BF49F52-1E68-441D-BE94-4C083F1631AF}" srcOrd="0" destOrd="0" presId="urn:microsoft.com/office/officeart/2008/layout/HorizontalMultiLevelHierarchy"/>
    <dgm:cxn modelId="{453CC05C-0107-4DE2-92A6-49887F0E5FB5}" type="presParOf" srcId="{2406BC21-1A38-47F0-AA38-30FB3C249024}" destId="{82F059B4-611D-4A95-8F58-F80FF3F28C0B}" srcOrd="1" destOrd="0" presId="urn:microsoft.com/office/officeart/2008/layout/HorizontalMultiLevelHierarchy"/>
    <dgm:cxn modelId="{38F1A043-D479-4D99-853A-FC923DF62B4A}" type="presParOf" srcId="{82F059B4-611D-4A95-8F58-F80FF3F28C0B}" destId="{547D00BE-EDC8-46EB-BBD5-78328A16334A}" srcOrd="0" destOrd="0" presId="urn:microsoft.com/office/officeart/2008/layout/HorizontalMultiLevelHierarchy"/>
    <dgm:cxn modelId="{589AA462-12EA-4823-9298-0310BB605AC8}" type="presParOf" srcId="{547D00BE-EDC8-46EB-BBD5-78328A16334A}" destId="{125E6B13-4021-42B2-990A-23B39224973A}" srcOrd="0" destOrd="0" presId="urn:microsoft.com/office/officeart/2008/layout/HorizontalMultiLevelHierarchy"/>
    <dgm:cxn modelId="{7870A041-5A9B-430D-8AE6-A628D925B50C}" type="presParOf" srcId="{82F059B4-611D-4A95-8F58-F80FF3F28C0B}" destId="{C7F79EFA-A241-4216-9E64-3D991B2C9B71}" srcOrd="1" destOrd="0" presId="urn:microsoft.com/office/officeart/2008/layout/HorizontalMultiLevelHierarchy"/>
    <dgm:cxn modelId="{41654D90-7170-4004-8285-2E30AFA79A2E}" type="presParOf" srcId="{C7F79EFA-A241-4216-9E64-3D991B2C9B71}" destId="{9551E73D-03B0-4621-8E3F-4F09997ED1E0}" srcOrd="0" destOrd="0" presId="urn:microsoft.com/office/officeart/2008/layout/HorizontalMultiLevelHierarchy"/>
    <dgm:cxn modelId="{A08D40A5-4924-4389-9920-D861517C660D}" type="presParOf" srcId="{C7F79EFA-A241-4216-9E64-3D991B2C9B71}" destId="{D0690F0B-4032-46C3-9E70-2C3321778760}" srcOrd="1" destOrd="0" presId="urn:microsoft.com/office/officeart/2008/layout/HorizontalMultiLevelHierarchy"/>
    <dgm:cxn modelId="{410210E5-0A31-4E8F-8EF0-6B9FD199C90A}" type="presParOf" srcId="{C8555D80-3736-4127-907F-E36A94E78999}" destId="{4511FF80-8B6F-4FF4-AF24-0FF1DB7B7E06}" srcOrd="2" destOrd="0" presId="urn:microsoft.com/office/officeart/2008/layout/HorizontalMultiLevelHierarchy"/>
    <dgm:cxn modelId="{A8C14199-78F1-44DB-98FD-216AF42321C7}" type="presParOf" srcId="{4511FF80-8B6F-4FF4-AF24-0FF1DB7B7E06}" destId="{1E220158-4014-401D-A322-A47A2CE07627}" srcOrd="0" destOrd="0" presId="urn:microsoft.com/office/officeart/2008/layout/HorizontalMultiLevelHierarchy"/>
    <dgm:cxn modelId="{AE05C0BF-BB42-405B-808F-D6D968CF2D48}" type="presParOf" srcId="{C8555D80-3736-4127-907F-E36A94E78999}" destId="{C39E6142-2427-43BB-B178-D5C1684AF9DE}" srcOrd="3" destOrd="0" presId="urn:microsoft.com/office/officeart/2008/layout/HorizontalMultiLevelHierarchy"/>
    <dgm:cxn modelId="{F842F2D1-50F0-472C-82FA-06ACBE42E92D}" type="presParOf" srcId="{C39E6142-2427-43BB-B178-D5C1684AF9DE}" destId="{9B97487F-BA0C-441E-BEAC-0E6D15027F8E}" srcOrd="0" destOrd="0" presId="urn:microsoft.com/office/officeart/2008/layout/HorizontalMultiLevelHierarchy"/>
    <dgm:cxn modelId="{3F517D5A-B37F-4DB2-8427-9E41AC5587EC}" type="presParOf" srcId="{C39E6142-2427-43BB-B178-D5C1684AF9DE}" destId="{5A1C7B15-D3B9-447F-98D2-AA6E87E621E4}" srcOrd="1" destOrd="0" presId="urn:microsoft.com/office/officeart/2008/layout/HorizontalMultiLevelHierarchy"/>
    <dgm:cxn modelId="{580FCB42-F6CD-4EBD-BDC4-31A83A5A660A}" type="presParOf" srcId="{5A1C7B15-D3B9-447F-98D2-AA6E87E621E4}" destId="{2B77B356-9207-4E36-8580-2DE18D0EA484}" srcOrd="0" destOrd="0" presId="urn:microsoft.com/office/officeart/2008/layout/HorizontalMultiLevelHierarchy"/>
    <dgm:cxn modelId="{7E4CBA31-7C39-4FBA-85F1-DEDCEE5ED3DC}" type="presParOf" srcId="{2B77B356-9207-4E36-8580-2DE18D0EA484}" destId="{3019A033-A108-4539-AABA-F3502CA90886}" srcOrd="0" destOrd="0" presId="urn:microsoft.com/office/officeart/2008/layout/HorizontalMultiLevelHierarchy"/>
    <dgm:cxn modelId="{29ABFFE0-9B4B-4278-BCBD-62A7B34EC523}" type="presParOf" srcId="{5A1C7B15-D3B9-447F-98D2-AA6E87E621E4}" destId="{0F65CEA9-5A31-4600-8E5A-89D85ED14E93}" srcOrd="1" destOrd="0" presId="urn:microsoft.com/office/officeart/2008/layout/HorizontalMultiLevelHierarchy"/>
    <dgm:cxn modelId="{50C8B6A3-3EEB-4C41-B6B2-F06C43F34E19}" type="presParOf" srcId="{0F65CEA9-5A31-4600-8E5A-89D85ED14E93}" destId="{031C3784-7ADF-436A-A471-D39B2594AF5A}" srcOrd="0" destOrd="0" presId="urn:microsoft.com/office/officeart/2008/layout/HorizontalMultiLevelHierarchy"/>
    <dgm:cxn modelId="{ACE4CDB4-ADD8-499B-805A-1CE0E42CDDB5}" type="presParOf" srcId="{0F65CEA9-5A31-4600-8E5A-89D85ED14E93}" destId="{19D8A86B-F581-4DF5-A19A-905A03A1F121}" srcOrd="1" destOrd="0" presId="urn:microsoft.com/office/officeart/2008/layout/HorizontalMultiLevelHierarchy"/>
    <dgm:cxn modelId="{0C30E6DE-1E24-4AD5-9785-C5D3ACD47FF5}" type="presParOf" srcId="{C8555D80-3736-4127-907F-E36A94E78999}" destId="{E05F2F25-9FB6-4860-9F7C-981F46F857FB}" srcOrd="4" destOrd="0" presId="urn:microsoft.com/office/officeart/2008/layout/HorizontalMultiLevelHierarchy"/>
    <dgm:cxn modelId="{36F33DBD-92D0-4A36-8A3B-3A74B7B0D1A1}" type="presParOf" srcId="{E05F2F25-9FB6-4860-9F7C-981F46F857FB}" destId="{81752B36-C81B-4770-82ED-5601466CE01A}" srcOrd="0" destOrd="0" presId="urn:microsoft.com/office/officeart/2008/layout/HorizontalMultiLevelHierarchy"/>
    <dgm:cxn modelId="{46DC4D7A-FC6D-458D-8782-056D53255F16}" type="presParOf" srcId="{C8555D80-3736-4127-907F-E36A94E78999}" destId="{126F4934-82DD-4A5D-B87E-F2FB460B5D9F}" srcOrd="5" destOrd="0" presId="urn:microsoft.com/office/officeart/2008/layout/HorizontalMultiLevelHierarchy"/>
    <dgm:cxn modelId="{6CC1940D-7448-4138-9C08-01D59461E651}" type="presParOf" srcId="{126F4934-82DD-4A5D-B87E-F2FB460B5D9F}" destId="{234B3447-3175-405A-8D28-0B219B84C12A}" srcOrd="0" destOrd="0" presId="urn:microsoft.com/office/officeart/2008/layout/HorizontalMultiLevelHierarchy"/>
    <dgm:cxn modelId="{B4734355-603B-423A-89DF-44700329E831}" type="presParOf" srcId="{126F4934-82DD-4A5D-B87E-F2FB460B5D9F}" destId="{583328C5-9592-44E1-BD6B-927A2911D944}" srcOrd="1" destOrd="0" presId="urn:microsoft.com/office/officeart/2008/layout/HorizontalMultiLevelHierarchy"/>
    <dgm:cxn modelId="{28504668-FFEC-41B0-A951-46D7D96496F9}" type="presParOf" srcId="{583328C5-9592-44E1-BD6B-927A2911D944}" destId="{B88F7AA6-421D-4C9C-A3BE-EA88AA9F96B5}" srcOrd="0" destOrd="0" presId="urn:microsoft.com/office/officeart/2008/layout/HorizontalMultiLevelHierarchy"/>
    <dgm:cxn modelId="{436269FB-EB56-4B9D-A2CB-CBF200C11FF2}" type="presParOf" srcId="{B88F7AA6-421D-4C9C-A3BE-EA88AA9F96B5}" destId="{6B249E3D-2D05-4B77-B5BA-4D6D45F4144C}" srcOrd="0" destOrd="0" presId="urn:microsoft.com/office/officeart/2008/layout/HorizontalMultiLevelHierarchy"/>
    <dgm:cxn modelId="{ADA54364-0AEF-45A8-AD46-94AAD9C39DCE}" type="presParOf" srcId="{583328C5-9592-44E1-BD6B-927A2911D944}" destId="{0A59816E-2518-4B99-89AD-CACCD7913F6B}" srcOrd="1" destOrd="0" presId="urn:microsoft.com/office/officeart/2008/layout/HorizontalMultiLevelHierarchy"/>
    <dgm:cxn modelId="{523B06F0-9DC5-4B69-B094-CF27DDDEE57A}" type="presParOf" srcId="{0A59816E-2518-4B99-89AD-CACCD7913F6B}" destId="{8B155C6E-0CE4-4B93-A8E1-B8DF5EF824AD}" srcOrd="0" destOrd="0" presId="urn:microsoft.com/office/officeart/2008/layout/HorizontalMultiLevelHierarchy"/>
    <dgm:cxn modelId="{752040C6-E337-4B9D-B071-A6A540A717ED}" type="presParOf" srcId="{0A59816E-2518-4B99-89AD-CACCD7913F6B}" destId="{50B04A56-A974-484D-8DA5-7FE0D9DF2E6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679CF-740C-43A1-9F59-BBDF7C824922}">
      <dsp:nvSpPr>
        <dsp:cNvPr id="0" name=""/>
        <dsp:cNvSpPr/>
      </dsp:nvSpPr>
      <dsp:spPr>
        <a:xfrm>
          <a:off x="2077958" y="1233070"/>
          <a:ext cx="218179" cy="955832"/>
        </a:xfrm>
        <a:custGeom>
          <a:avLst/>
          <a:gdLst/>
          <a:ahLst/>
          <a:cxnLst/>
          <a:rect l="0" t="0" r="0" b="0"/>
          <a:pathLst>
            <a:path>
              <a:moveTo>
                <a:pt x="218179" y="0"/>
              </a:moveTo>
              <a:lnTo>
                <a:pt x="218179" y="955832"/>
              </a:lnTo>
              <a:lnTo>
                <a:pt x="0" y="95583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E7C03F-E1A2-4DF0-A85C-348C710AD5FB}">
      <dsp:nvSpPr>
        <dsp:cNvPr id="0" name=""/>
        <dsp:cNvSpPr/>
      </dsp:nvSpPr>
      <dsp:spPr>
        <a:xfrm>
          <a:off x="2722106" y="4183683"/>
          <a:ext cx="311684" cy="955832"/>
        </a:xfrm>
        <a:custGeom>
          <a:avLst/>
          <a:gdLst/>
          <a:ahLst/>
          <a:cxnLst/>
          <a:rect l="0" t="0" r="0" b="0"/>
          <a:pathLst>
            <a:path>
              <a:moveTo>
                <a:pt x="0" y="0"/>
              </a:moveTo>
              <a:lnTo>
                <a:pt x="0" y="955832"/>
              </a:lnTo>
              <a:lnTo>
                <a:pt x="311684" y="95583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67CBB3-AB35-48B7-A740-26843B04C2DB}">
      <dsp:nvSpPr>
        <dsp:cNvPr id="0" name=""/>
        <dsp:cNvSpPr/>
      </dsp:nvSpPr>
      <dsp:spPr>
        <a:xfrm>
          <a:off x="2296137" y="1233070"/>
          <a:ext cx="1257127" cy="1911664"/>
        </a:xfrm>
        <a:custGeom>
          <a:avLst/>
          <a:gdLst/>
          <a:ahLst/>
          <a:cxnLst/>
          <a:rect l="0" t="0" r="0" b="0"/>
          <a:pathLst>
            <a:path>
              <a:moveTo>
                <a:pt x="0" y="0"/>
              </a:moveTo>
              <a:lnTo>
                <a:pt x="0" y="1693485"/>
              </a:lnTo>
              <a:lnTo>
                <a:pt x="1257127" y="1693485"/>
              </a:lnTo>
              <a:lnTo>
                <a:pt x="1257127" y="191166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D79784-DD4D-4334-B87C-1CB646081A69}">
      <dsp:nvSpPr>
        <dsp:cNvPr id="0" name=""/>
        <dsp:cNvSpPr/>
      </dsp:nvSpPr>
      <dsp:spPr>
        <a:xfrm>
          <a:off x="207852" y="4183683"/>
          <a:ext cx="311684" cy="955832"/>
        </a:xfrm>
        <a:custGeom>
          <a:avLst/>
          <a:gdLst/>
          <a:ahLst/>
          <a:cxnLst/>
          <a:rect l="0" t="0" r="0" b="0"/>
          <a:pathLst>
            <a:path>
              <a:moveTo>
                <a:pt x="0" y="0"/>
              </a:moveTo>
              <a:lnTo>
                <a:pt x="0" y="955832"/>
              </a:lnTo>
              <a:lnTo>
                <a:pt x="311684" y="95583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FB592C-1083-4497-83D9-3EE13DCB9859}">
      <dsp:nvSpPr>
        <dsp:cNvPr id="0" name=""/>
        <dsp:cNvSpPr/>
      </dsp:nvSpPr>
      <dsp:spPr>
        <a:xfrm>
          <a:off x="1039010" y="1233070"/>
          <a:ext cx="1257127" cy="1911664"/>
        </a:xfrm>
        <a:custGeom>
          <a:avLst/>
          <a:gdLst/>
          <a:ahLst/>
          <a:cxnLst/>
          <a:rect l="0" t="0" r="0" b="0"/>
          <a:pathLst>
            <a:path>
              <a:moveTo>
                <a:pt x="1257127" y="0"/>
              </a:moveTo>
              <a:lnTo>
                <a:pt x="1257127" y="1693485"/>
              </a:lnTo>
              <a:lnTo>
                <a:pt x="0" y="1693485"/>
              </a:lnTo>
              <a:lnTo>
                <a:pt x="0" y="191166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1FEF8B-57F2-42D7-BC7D-2B5B0F01AB0F}">
      <dsp:nvSpPr>
        <dsp:cNvPr id="0" name=""/>
        <dsp:cNvSpPr/>
      </dsp:nvSpPr>
      <dsp:spPr>
        <a:xfrm>
          <a:off x="1257189" y="194122"/>
          <a:ext cx="2077896" cy="1038948"/>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dk1"/>
        </a:lnRef>
        <a:fillRef idx="2">
          <a:schemeClr val="dk1"/>
        </a:fillRef>
        <a:effectRef idx="1">
          <a:schemeClr val="dk1"/>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1" kern="1200" noProof="0" dirty="0"/>
            <a:t>Baseline</a:t>
          </a:r>
        </a:p>
      </dsp:txBody>
      <dsp:txXfrm>
        <a:off x="1257189" y="194122"/>
        <a:ext cx="2077896" cy="1038948"/>
      </dsp:txXfrm>
    </dsp:sp>
    <dsp:sp modelId="{8DC8D9C5-C429-48C3-9E3A-61B3AFB2C192}">
      <dsp:nvSpPr>
        <dsp:cNvPr id="0" name=""/>
        <dsp:cNvSpPr/>
      </dsp:nvSpPr>
      <dsp:spPr>
        <a:xfrm>
          <a:off x="62" y="3144735"/>
          <a:ext cx="2077896" cy="1038948"/>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1" kern="1200" noProof="0" dirty="0"/>
            <a:t>Standard</a:t>
          </a:r>
        </a:p>
      </dsp:txBody>
      <dsp:txXfrm>
        <a:off x="62" y="3144735"/>
        <a:ext cx="2077896" cy="1038948"/>
      </dsp:txXfrm>
    </dsp:sp>
    <dsp:sp modelId="{5F6DE760-2183-4E8E-B307-D70850FCFD67}">
      <dsp:nvSpPr>
        <dsp:cNvPr id="0" name=""/>
        <dsp:cNvSpPr/>
      </dsp:nvSpPr>
      <dsp:spPr>
        <a:xfrm>
          <a:off x="519536" y="4620042"/>
          <a:ext cx="2077896" cy="1038948"/>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1" kern="1200" noProof="0" dirty="0"/>
            <a:t>End of therapy</a:t>
          </a:r>
        </a:p>
      </dsp:txBody>
      <dsp:txXfrm>
        <a:off x="519536" y="4620042"/>
        <a:ext cx="2077896" cy="1038948"/>
      </dsp:txXfrm>
    </dsp:sp>
    <dsp:sp modelId="{20F7AE70-2CF4-41EB-96AA-89E18A4870E3}">
      <dsp:nvSpPr>
        <dsp:cNvPr id="0" name=""/>
        <dsp:cNvSpPr/>
      </dsp:nvSpPr>
      <dsp:spPr>
        <a:xfrm>
          <a:off x="2514317" y="3144735"/>
          <a:ext cx="2077896" cy="1038948"/>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1" kern="1200" noProof="0" dirty="0"/>
            <a:t>New</a:t>
          </a:r>
        </a:p>
      </dsp:txBody>
      <dsp:txXfrm>
        <a:off x="2514317" y="3144735"/>
        <a:ext cx="2077896" cy="1038948"/>
      </dsp:txXfrm>
    </dsp:sp>
    <dsp:sp modelId="{23DCBBE7-903E-4476-AA9A-EE12E140EE7B}">
      <dsp:nvSpPr>
        <dsp:cNvPr id="0" name=""/>
        <dsp:cNvSpPr/>
      </dsp:nvSpPr>
      <dsp:spPr>
        <a:xfrm>
          <a:off x="3033791" y="4620042"/>
          <a:ext cx="2077896" cy="1038948"/>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1" kern="1200" noProof="0" dirty="0"/>
            <a:t>End of therapy</a:t>
          </a:r>
        </a:p>
      </dsp:txBody>
      <dsp:txXfrm>
        <a:off x="3033791" y="4620042"/>
        <a:ext cx="2077896" cy="1038948"/>
      </dsp:txXfrm>
    </dsp:sp>
    <dsp:sp modelId="{DFFE3014-D797-4DAF-9FFE-5AFC27997A2E}">
      <dsp:nvSpPr>
        <dsp:cNvPr id="0" name=""/>
        <dsp:cNvSpPr/>
      </dsp:nvSpPr>
      <dsp:spPr>
        <a:xfrm>
          <a:off x="62" y="1669429"/>
          <a:ext cx="2077896" cy="1038948"/>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1" kern="1200" noProof="0" dirty="0"/>
            <a:t>Randomization</a:t>
          </a:r>
        </a:p>
      </dsp:txBody>
      <dsp:txXfrm>
        <a:off x="62" y="1669429"/>
        <a:ext cx="2077896" cy="1038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679CF-740C-43A1-9F59-BBDF7C824922}">
      <dsp:nvSpPr>
        <dsp:cNvPr id="0" name=""/>
        <dsp:cNvSpPr/>
      </dsp:nvSpPr>
      <dsp:spPr>
        <a:xfrm>
          <a:off x="2315122" y="1701861"/>
          <a:ext cx="109908" cy="481504"/>
        </a:xfrm>
        <a:custGeom>
          <a:avLst/>
          <a:gdLst/>
          <a:ahLst/>
          <a:cxnLst/>
          <a:rect l="0" t="0" r="0" b="0"/>
          <a:pathLst>
            <a:path>
              <a:moveTo>
                <a:pt x="109908" y="0"/>
              </a:moveTo>
              <a:lnTo>
                <a:pt x="109908" y="481504"/>
              </a:lnTo>
              <a:lnTo>
                <a:pt x="0" y="48150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334836-3EC4-479D-903F-D6BCD4E0E697}">
      <dsp:nvSpPr>
        <dsp:cNvPr id="0" name=""/>
        <dsp:cNvSpPr/>
      </dsp:nvSpPr>
      <dsp:spPr>
        <a:xfrm>
          <a:off x="3906180" y="3931434"/>
          <a:ext cx="157012" cy="481504"/>
        </a:xfrm>
        <a:custGeom>
          <a:avLst/>
          <a:gdLst/>
          <a:ahLst/>
          <a:cxnLst/>
          <a:rect l="0" t="0" r="0" b="0"/>
          <a:pathLst>
            <a:path>
              <a:moveTo>
                <a:pt x="0" y="0"/>
              </a:moveTo>
              <a:lnTo>
                <a:pt x="0" y="481504"/>
              </a:lnTo>
              <a:lnTo>
                <a:pt x="157012" y="48150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EE7B05-C777-48CE-80B5-A82BC814AE06}">
      <dsp:nvSpPr>
        <dsp:cNvPr id="0" name=""/>
        <dsp:cNvSpPr/>
      </dsp:nvSpPr>
      <dsp:spPr>
        <a:xfrm>
          <a:off x="3691596" y="3188243"/>
          <a:ext cx="633282" cy="219817"/>
        </a:xfrm>
        <a:custGeom>
          <a:avLst/>
          <a:gdLst/>
          <a:ahLst/>
          <a:cxnLst/>
          <a:rect l="0" t="0" r="0" b="0"/>
          <a:pathLst>
            <a:path>
              <a:moveTo>
                <a:pt x="0" y="0"/>
              </a:moveTo>
              <a:lnTo>
                <a:pt x="0" y="109908"/>
              </a:lnTo>
              <a:lnTo>
                <a:pt x="633282" y="109908"/>
              </a:lnTo>
              <a:lnTo>
                <a:pt x="633282" y="21981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8A9108-F26F-4481-87C5-7BB8BDDFAD80}">
      <dsp:nvSpPr>
        <dsp:cNvPr id="0" name=""/>
        <dsp:cNvSpPr/>
      </dsp:nvSpPr>
      <dsp:spPr>
        <a:xfrm>
          <a:off x="2639614" y="3931434"/>
          <a:ext cx="157012" cy="481504"/>
        </a:xfrm>
        <a:custGeom>
          <a:avLst/>
          <a:gdLst/>
          <a:ahLst/>
          <a:cxnLst/>
          <a:rect l="0" t="0" r="0" b="0"/>
          <a:pathLst>
            <a:path>
              <a:moveTo>
                <a:pt x="0" y="0"/>
              </a:moveTo>
              <a:lnTo>
                <a:pt x="0" y="481504"/>
              </a:lnTo>
              <a:lnTo>
                <a:pt x="157012" y="48150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E7C03F-E1A2-4DF0-A85C-348C710AD5FB}">
      <dsp:nvSpPr>
        <dsp:cNvPr id="0" name=""/>
        <dsp:cNvSpPr/>
      </dsp:nvSpPr>
      <dsp:spPr>
        <a:xfrm>
          <a:off x="3058314" y="3188243"/>
          <a:ext cx="633282" cy="219817"/>
        </a:xfrm>
        <a:custGeom>
          <a:avLst/>
          <a:gdLst/>
          <a:ahLst/>
          <a:cxnLst/>
          <a:rect l="0" t="0" r="0" b="0"/>
          <a:pathLst>
            <a:path>
              <a:moveTo>
                <a:pt x="633282" y="0"/>
              </a:moveTo>
              <a:lnTo>
                <a:pt x="633282" y="109908"/>
              </a:lnTo>
              <a:lnTo>
                <a:pt x="0" y="109908"/>
              </a:lnTo>
              <a:lnTo>
                <a:pt x="0" y="21981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67CBB3-AB35-48B7-A740-26843B04C2DB}">
      <dsp:nvSpPr>
        <dsp:cNvPr id="0" name=""/>
        <dsp:cNvSpPr/>
      </dsp:nvSpPr>
      <dsp:spPr>
        <a:xfrm>
          <a:off x="2425031" y="1701861"/>
          <a:ext cx="1266565" cy="963008"/>
        </a:xfrm>
        <a:custGeom>
          <a:avLst/>
          <a:gdLst/>
          <a:ahLst/>
          <a:cxnLst/>
          <a:rect l="0" t="0" r="0" b="0"/>
          <a:pathLst>
            <a:path>
              <a:moveTo>
                <a:pt x="0" y="0"/>
              </a:moveTo>
              <a:lnTo>
                <a:pt x="0" y="853099"/>
              </a:lnTo>
              <a:lnTo>
                <a:pt x="1266565" y="853099"/>
              </a:lnTo>
              <a:lnTo>
                <a:pt x="1266565" y="96300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B8454D-9133-4CBB-9FB6-1A5FBA5DF9CB}">
      <dsp:nvSpPr>
        <dsp:cNvPr id="0" name=""/>
        <dsp:cNvSpPr/>
      </dsp:nvSpPr>
      <dsp:spPr>
        <a:xfrm>
          <a:off x="1373049" y="3931434"/>
          <a:ext cx="157012" cy="481504"/>
        </a:xfrm>
        <a:custGeom>
          <a:avLst/>
          <a:gdLst/>
          <a:ahLst/>
          <a:cxnLst/>
          <a:rect l="0" t="0" r="0" b="0"/>
          <a:pathLst>
            <a:path>
              <a:moveTo>
                <a:pt x="0" y="0"/>
              </a:moveTo>
              <a:lnTo>
                <a:pt x="0" y="481504"/>
              </a:lnTo>
              <a:lnTo>
                <a:pt x="157012" y="48150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5DC123-4480-4132-BE97-826EA6849062}">
      <dsp:nvSpPr>
        <dsp:cNvPr id="0" name=""/>
        <dsp:cNvSpPr/>
      </dsp:nvSpPr>
      <dsp:spPr>
        <a:xfrm>
          <a:off x="1158466" y="3188243"/>
          <a:ext cx="633282" cy="219817"/>
        </a:xfrm>
        <a:custGeom>
          <a:avLst/>
          <a:gdLst/>
          <a:ahLst/>
          <a:cxnLst/>
          <a:rect l="0" t="0" r="0" b="0"/>
          <a:pathLst>
            <a:path>
              <a:moveTo>
                <a:pt x="0" y="0"/>
              </a:moveTo>
              <a:lnTo>
                <a:pt x="0" y="109908"/>
              </a:lnTo>
              <a:lnTo>
                <a:pt x="633282" y="109908"/>
              </a:lnTo>
              <a:lnTo>
                <a:pt x="633282" y="21981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188661-E72B-4A93-8C09-D7467CC7B354}">
      <dsp:nvSpPr>
        <dsp:cNvPr id="0" name=""/>
        <dsp:cNvSpPr/>
      </dsp:nvSpPr>
      <dsp:spPr>
        <a:xfrm>
          <a:off x="106484" y="3931434"/>
          <a:ext cx="157012" cy="481504"/>
        </a:xfrm>
        <a:custGeom>
          <a:avLst/>
          <a:gdLst/>
          <a:ahLst/>
          <a:cxnLst/>
          <a:rect l="0" t="0" r="0" b="0"/>
          <a:pathLst>
            <a:path>
              <a:moveTo>
                <a:pt x="0" y="0"/>
              </a:moveTo>
              <a:lnTo>
                <a:pt x="0" y="481504"/>
              </a:lnTo>
              <a:lnTo>
                <a:pt x="157012" y="48150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D79784-DD4D-4334-B87C-1CB646081A69}">
      <dsp:nvSpPr>
        <dsp:cNvPr id="0" name=""/>
        <dsp:cNvSpPr/>
      </dsp:nvSpPr>
      <dsp:spPr>
        <a:xfrm>
          <a:off x="525183" y="3188243"/>
          <a:ext cx="633282" cy="219817"/>
        </a:xfrm>
        <a:custGeom>
          <a:avLst/>
          <a:gdLst/>
          <a:ahLst/>
          <a:cxnLst/>
          <a:rect l="0" t="0" r="0" b="0"/>
          <a:pathLst>
            <a:path>
              <a:moveTo>
                <a:pt x="633282" y="0"/>
              </a:moveTo>
              <a:lnTo>
                <a:pt x="633282" y="109908"/>
              </a:lnTo>
              <a:lnTo>
                <a:pt x="0" y="109908"/>
              </a:lnTo>
              <a:lnTo>
                <a:pt x="0" y="21981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FB592C-1083-4497-83D9-3EE13DCB9859}">
      <dsp:nvSpPr>
        <dsp:cNvPr id="0" name=""/>
        <dsp:cNvSpPr/>
      </dsp:nvSpPr>
      <dsp:spPr>
        <a:xfrm>
          <a:off x="1158466" y="1701861"/>
          <a:ext cx="1266565" cy="963008"/>
        </a:xfrm>
        <a:custGeom>
          <a:avLst/>
          <a:gdLst/>
          <a:ahLst/>
          <a:cxnLst/>
          <a:rect l="0" t="0" r="0" b="0"/>
          <a:pathLst>
            <a:path>
              <a:moveTo>
                <a:pt x="1266565" y="0"/>
              </a:moveTo>
              <a:lnTo>
                <a:pt x="1266565" y="853099"/>
              </a:lnTo>
              <a:lnTo>
                <a:pt x="0" y="853099"/>
              </a:lnTo>
              <a:lnTo>
                <a:pt x="0" y="96300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1FEF8B-57F2-42D7-BC7D-2B5B0F01AB0F}">
      <dsp:nvSpPr>
        <dsp:cNvPr id="0" name=""/>
        <dsp:cNvSpPr/>
      </dsp:nvSpPr>
      <dsp:spPr>
        <a:xfrm>
          <a:off x="1901657" y="1178487"/>
          <a:ext cx="1046748" cy="523374"/>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dk1"/>
        </a:lnRef>
        <a:fillRef idx="2">
          <a:schemeClr val="dk1"/>
        </a:fillRef>
        <a:effectRef idx="1">
          <a:schemeClr val="dk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t>Baseline</a:t>
          </a:r>
        </a:p>
      </dsp:txBody>
      <dsp:txXfrm>
        <a:off x="1901657" y="1178487"/>
        <a:ext cx="1046748" cy="523374"/>
      </dsp:txXfrm>
    </dsp:sp>
    <dsp:sp modelId="{8DC8D9C5-C429-48C3-9E3A-61B3AFB2C192}">
      <dsp:nvSpPr>
        <dsp:cNvPr id="0" name=""/>
        <dsp:cNvSpPr/>
      </dsp:nvSpPr>
      <dsp:spPr>
        <a:xfrm>
          <a:off x="635092" y="2664869"/>
          <a:ext cx="1046748" cy="52337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t>Standard</a:t>
          </a:r>
        </a:p>
      </dsp:txBody>
      <dsp:txXfrm>
        <a:off x="635092" y="2664869"/>
        <a:ext cx="1046748" cy="523374"/>
      </dsp:txXfrm>
    </dsp:sp>
    <dsp:sp modelId="{5F6DE760-2183-4E8E-B307-D70850FCFD67}">
      <dsp:nvSpPr>
        <dsp:cNvPr id="0" name=""/>
        <dsp:cNvSpPr/>
      </dsp:nvSpPr>
      <dsp:spPr>
        <a:xfrm>
          <a:off x="1809" y="3408060"/>
          <a:ext cx="1046748" cy="523374"/>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t>All fine</a:t>
          </a:r>
        </a:p>
      </dsp:txBody>
      <dsp:txXfrm>
        <a:off x="1809" y="3408060"/>
        <a:ext cx="1046748" cy="523374"/>
      </dsp:txXfrm>
    </dsp:sp>
    <dsp:sp modelId="{9B5F93C9-6D5E-4DFB-ADFA-515E41C59A8A}">
      <dsp:nvSpPr>
        <dsp:cNvPr id="0" name=""/>
        <dsp:cNvSpPr/>
      </dsp:nvSpPr>
      <dsp:spPr>
        <a:xfrm>
          <a:off x="263496" y="4151251"/>
          <a:ext cx="1046748" cy="523374"/>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t>EOT available</a:t>
          </a:r>
        </a:p>
      </dsp:txBody>
      <dsp:txXfrm>
        <a:off x="263496" y="4151251"/>
        <a:ext cx="1046748" cy="523374"/>
      </dsp:txXfrm>
    </dsp:sp>
    <dsp:sp modelId="{CE0242D7-C866-422E-B095-04BDF27DABC3}">
      <dsp:nvSpPr>
        <dsp:cNvPr id="0" name=""/>
        <dsp:cNvSpPr/>
      </dsp:nvSpPr>
      <dsp:spPr>
        <a:xfrm>
          <a:off x="1268374" y="3408060"/>
          <a:ext cx="1046748" cy="52337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t>Problems</a:t>
          </a:r>
        </a:p>
      </dsp:txBody>
      <dsp:txXfrm>
        <a:off x="1268374" y="3408060"/>
        <a:ext cx="1046748" cy="523374"/>
      </dsp:txXfrm>
    </dsp:sp>
    <dsp:sp modelId="{6007A67D-09EF-4B3E-8B28-A7309E137F4B}">
      <dsp:nvSpPr>
        <dsp:cNvPr id="0" name=""/>
        <dsp:cNvSpPr/>
      </dsp:nvSpPr>
      <dsp:spPr>
        <a:xfrm>
          <a:off x="1530061" y="4151251"/>
          <a:ext cx="1046748" cy="523374"/>
        </a:xfrm>
        <a:prstGeom prst="rect">
          <a:avLst/>
        </a:prstGeom>
        <a:solidFill>
          <a:schemeClr val="lt1"/>
        </a:solidFill>
        <a:ln w="25400" cap="flat" cmpd="sng" algn="ctr">
          <a:solidFill>
            <a:schemeClr val="accent2"/>
          </a:solidFill>
          <a:prstDash val="solid"/>
        </a:ln>
        <a:effectLst/>
        <a:scene3d>
          <a:camera prst="orthographicFront"/>
          <a:lightRig rig="flat" dir="t"/>
        </a:scene3d>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t>Missing</a:t>
          </a:r>
        </a:p>
      </dsp:txBody>
      <dsp:txXfrm>
        <a:off x="1530061" y="4151251"/>
        <a:ext cx="1046748" cy="523374"/>
      </dsp:txXfrm>
    </dsp:sp>
    <dsp:sp modelId="{20F7AE70-2CF4-41EB-96AA-89E18A4870E3}">
      <dsp:nvSpPr>
        <dsp:cNvPr id="0" name=""/>
        <dsp:cNvSpPr/>
      </dsp:nvSpPr>
      <dsp:spPr>
        <a:xfrm>
          <a:off x="3168222" y="2664869"/>
          <a:ext cx="1046748" cy="52337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t>New</a:t>
          </a:r>
        </a:p>
      </dsp:txBody>
      <dsp:txXfrm>
        <a:off x="3168222" y="2664869"/>
        <a:ext cx="1046748" cy="523374"/>
      </dsp:txXfrm>
    </dsp:sp>
    <dsp:sp modelId="{23DCBBE7-903E-4476-AA9A-EE12E140EE7B}">
      <dsp:nvSpPr>
        <dsp:cNvPr id="0" name=""/>
        <dsp:cNvSpPr/>
      </dsp:nvSpPr>
      <dsp:spPr>
        <a:xfrm>
          <a:off x="2534940" y="3408060"/>
          <a:ext cx="1046748" cy="523374"/>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t>All fine</a:t>
          </a:r>
        </a:p>
      </dsp:txBody>
      <dsp:txXfrm>
        <a:off x="2534940" y="3408060"/>
        <a:ext cx="1046748" cy="523374"/>
      </dsp:txXfrm>
    </dsp:sp>
    <dsp:sp modelId="{F9921EC6-8713-4458-BC85-3CD2BBF245A8}">
      <dsp:nvSpPr>
        <dsp:cNvPr id="0" name=""/>
        <dsp:cNvSpPr/>
      </dsp:nvSpPr>
      <dsp:spPr>
        <a:xfrm>
          <a:off x="2796627" y="4151251"/>
          <a:ext cx="1046748" cy="523374"/>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t>EOT available</a:t>
          </a:r>
        </a:p>
      </dsp:txBody>
      <dsp:txXfrm>
        <a:off x="2796627" y="4151251"/>
        <a:ext cx="1046748" cy="523374"/>
      </dsp:txXfrm>
    </dsp:sp>
    <dsp:sp modelId="{D6054C5A-6D66-41C3-B3D1-76055F6B5A28}">
      <dsp:nvSpPr>
        <dsp:cNvPr id="0" name=""/>
        <dsp:cNvSpPr/>
      </dsp:nvSpPr>
      <dsp:spPr>
        <a:xfrm>
          <a:off x="3801505" y="3408060"/>
          <a:ext cx="1046748" cy="52337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t>Problems</a:t>
          </a:r>
        </a:p>
      </dsp:txBody>
      <dsp:txXfrm>
        <a:off x="3801505" y="3408060"/>
        <a:ext cx="1046748" cy="523374"/>
      </dsp:txXfrm>
    </dsp:sp>
    <dsp:sp modelId="{D909E0CD-7091-42EA-8FC9-1166BB4A2FA2}">
      <dsp:nvSpPr>
        <dsp:cNvPr id="0" name=""/>
        <dsp:cNvSpPr/>
      </dsp:nvSpPr>
      <dsp:spPr>
        <a:xfrm>
          <a:off x="4063192" y="4151251"/>
          <a:ext cx="1046748" cy="523374"/>
        </a:xfrm>
        <a:prstGeom prst="rect">
          <a:avLst/>
        </a:prstGeom>
        <a:solidFill>
          <a:schemeClr val="lt1"/>
        </a:solidFill>
        <a:ln w="25400" cap="flat" cmpd="sng" algn="ctr">
          <a:solidFill>
            <a:schemeClr val="accent2"/>
          </a:solidFill>
          <a:prstDash val="solid"/>
        </a:ln>
        <a:effectLst/>
        <a:scene3d>
          <a:camera prst="orthographicFront"/>
          <a:lightRig rig="flat" dir="t"/>
        </a:scene3d>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t>Missing</a:t>
          </a:r>
        </a:p>
      </dsp:txBody>
      <dsp:txXfrm>
        <a:off x="4063192" y="4151251"/>
        <a:ext cx="1046748" cy="523374"/>
      </dsp:txXfrm>
    </dsp:sp>
    <dsp:sp modelId="{DFFE3014-D797-4DAF-9FFE-5AFC27997A2E}">
      <dsp:nvSpPr>
        <dsp:cNvPr id="0" name=""/>
        <dsp:cNvSpPr/>
      </dsp:nvSpPr>
      <dsp:spPr>
        <a:xfrm>
          <a:off x="1268374" y="1921678"/>
          <a:ext cx="1046748" cy="523374"/>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t>Randomization</a:t>
          </a:r>
        </a:p>
      </dsp:txBody>
      <dsp:txXfrm>
        <a:off x="1268374" y="1921678"/>
        <a:ext cx="1046748" cy="5233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EE817-E4E9-4E0A-9FF4-D666AE9EFCFC}">
      <dsp:nvSpPr>
        <dsp:cNvPr id="0" name=""/>
        <dsp:cNvSpPr/>
      </dsp:nvSpPr>
      <dsp:spPr>
        <a:xfrm rot="5400000">
          <a:off x="2721487" y="-689773"/>
          <a:ext cx="1509005" cy="3271520"/>
        </a:xfrm>
        <a:prstGeom prst="round2Same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noProof="0" dirty="0"/>
            <a:t>Missing completely at random</a:t>
          </a:r>
        </a:p>
        <a:p>
          <a:pPr marL="171450" lvl="1" indent="-171450" algn="l" defTabSz="755650">
            <a:lnSpc>
              <a:spcPct val="90000"/>
            </a:lnSpc>
            <a:spcBef>
              <a:spcPct val="0"/>
            </a:spcBef>
            <a:spcAft>
              <a:spcPct val="15000"/>
            </a:spcAft>
            <a:buChar char="•"/>
          </a:pPr>
          <a:r>
            <a:rPr lang="en-US" sz="1700" kern="1200" noProof="0" dirty="0"/>
            <a:t>Missing data</a:t>
          </a:r>
          <a:r>
            <a:rPr lang="en-US" sz="1700" kern="1200" dirty="0"/>
            <a:t> do not depend on anything</a:t>
          </a:r>
          <a:endParaRPr lang="en-US" sz="1700" kern="1200" noProof="0" dirty="0"/>
        </a:p>
        <a:p>
          <a:pPr marL="171450" lvl="1" indent="-171450" algn="l" defTabSz="755650">
            <a:lnSpc>
              <a:spcPct val="90000"/>
            </a:lnSpc>
            <a:spcBef>
              <a:spcPct val="0"/>
            </a:spcBef>
            <a:spcAft>
              <a:spcPct val="15000"/>
            </a:spcAft>
            <a:buChar char="•"/>
          </a:pPr>
          <a:r>
            <a:rPr lang="en-US" sz="1700" kern="1200" noProof="0" dirty="0"/>
            <a:t>Rarely tenable</a:t>
          </a:r>
        </a:p>
      </dsp:txBody>
      <dsp:txXfrm rot="-5400000">
        <a:off x="1840230" y="265148"/>
        <a:ext cx="3197856" cy="1361677"/>
      </dsp:txXfrm>
    </dsp:sp>
    <dsp:sp modelId="{4F3864AE-AEED-424C-9C94-3B32C70A145B}">
      <dsp:nvSpPr>
        <dsp:cNvPr id="0" name=""/>
        <dsp:cNvSpPr/>
      </dsp:nvSpPr>
      <dsp:spPr>
        <a:xfrm>
          <a:off x="0" y="2857"/>
          <a:ext cx="1840230" cy="1886257"/>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3"/>
        </a:lnRef>
        <a:fillRef idx="2">
          <a:schemeClr val="accent3"/>
        </a:fillRef>
        <a:effectRef idx="1">
          <a:schemeClr val="accent3"/>
        </a:effectRef>
        <a:fontRef idx="minor">
          <a:schemeClr val="dk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b="1" kern="1200" dirty="0"/>
            <a:t>MCAR</a:t>
          </a:r>
        </a:p>
      </dsp:txBody>
      <dsp:txXfrm>
        <a:off x="89833" y="92690"/>
        <a:ext cx="1660564" cy="1706591"/>
      </dsp:txXfrm>
    </dsp:sp>
    <dsp:sp modelId="{7E42D789-A37A-4D09-9691-1EBBCF50ED1D}">
      <dsp:nvSpPr>
        <dsp:cNvPr id="0" name=""/>
        <dsp:cNvSpPr/>
      </dsp:nvSpPr>
      <dsp:spPr>
        <a:xfrm rot="5400000">
          <a:off x="2721487" y="1290796"/>
          <a:ext cx="1509005" cy="3271520"/>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Missing at random</a:t>
          </a:r>
        </a:p>
        <a:p>
          <a:pPr marL="171450" lvl="1" indent="-171450" algn="l" defTabSz="755650">
            <a:lnSpc>
              <a:spcPct val="90000"/>
            </a:lnSpc>
            <a:spcBef>
              <a:spcPct val="0"/>
            </a:spcBef>
            <a:spcAft>
              <a:spcPct val="15000"/>
            </a:spcAft>
            <a:buChar char="•"/>
          </a:pPr>
          <a:r>
            <a:rPr lang="en-US" sz="1700" kern="1200" noProof="0" dirty="0"/>
            <a:t>Missing data</a:t>
          </a:r>
          <a:r>
            <a:rPr lang="en-US" sz="1700" kern="1200" dirty="0"/>
            <a:t> systematically depend on observable information</a:t>
          </a:r>
        </a:p>
        <a:p>
          <a:pPr marL="171450" lvl="1" indent="-171450" algn="l" defTabSz="755650">
            <a:lnSpc>
              <a:spcPct val="90000"/>
            </a:lnSpc>
            <a:spcBef>
              <a:spcPct val="0"/>
            </a:spcBef>
            <a:spcAft>
              <a:spcPct val="15000"/>
            </a:spcAft>
            <a:buChar char="•"/>
          </a:pPr>
          <a:r>
            <a:rPr lang="en-US" sz="1700" kern="1200" dirty="0"/>
            <a:t>Rarely tenable</a:t>
          </a:r>
        </a:p>
      </dsp:txBody>
      <dsp:txXfrm rot="-5400000">
        <a:off x="1840230" y="2245717"/>
        <a:ext cx="3197856" cy="1361677"/>
      </dsp:txXfrm>
    </dsp:sp>
    <dsp:sp modelId="{363A88C7-634E-457C-A4D8-9A795C31F9A3}">
      <dsp:nvSpPr>
        <dsp:cNvPr id="0" name=""/>
        <dsp:cNvSpPr/>
      </dsp:nvSpPr>
      <dsp:spPr>
        <a:xfrm>
          <a:off x="0" y="1983427"/>
          <a:ext cx="1840230" cy="1886257"/>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6"/>
        </a:lnRef>
        <a:fillRef idx="2">
          <a:schemeClr val="accent6"/>
        </a:fillRef>
        <a:effectRef idx="1">
          <a:schemeClr val="accent6"/>
        </a:effectRef>
        <a:fontRef idx="minor">
          <a:schemeClr val="dk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b="1" kern="1200" dirty="0"/>
            <a:t>MAR</a:t>
          </a:r>
        </a:p>
      </dsp:txBody>
      <dsp:txXfrm>
        <a:off x="89833" y="2073260"/>
        <a:ext cx="1660564" cy="1706591"/>
      </dsp:txXfrm>
    </dsp:sp>
    <dsp:sp modelId="{D3C47295-1B89-4ABA-A339-693C74078038}">
      <dsp:nvSpPr>
        <dsp:cNvPr id="0" name=""/>
        <dsp:cNvSpPr/>
      </dsp:nvSpPr>
      <dsp:spPr>
        <a:xfrm rot="5400000">
          <a:off x="2721487" y="3271366"/>
          <a:ext cx="1509005" cy="3271520"/>
        </a:xfrm>
        <a:prstGeom prst="round2Same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Missing not at random</a:t>
          </a:r>
        </a:p>
        <a:p>
          <a:pPr marL="171450" lvl="1" indent="-171450" algn="l" defTabSz="755650">
            <a:lnSpc>
              <a:spcPct val="90000"/>
            </a:lnSpc>
            <a:spcBef>
              <a:spcPct val="0"/>
            </a:spcBef>
            <a:spcAft>
              <a:spcPct val="15000"/>
            </a:spcAft>
            <a:buChar char="•"/>
          </a:pPr>
          <a:r>
            <a:rPr lang="en-US" sz="1700" kern="1200" noProof="0" dirty="0"/>
            <a:t>Missing data</a:t>
          </a:r>
          <a:r>
            <a:rPr lang="en-US" sz="1700" kern="1200" dirty="0"/>
            <a:t> systematically depend on unobservable information</a:t>
          </a:r>
        </a:p>
        <a:p>
          <a:pPr marL="171450" lvl="1" indent="-171450" algn="l" defTabSz="755650">
            <a:lnSpc>
              <a:spcPct val="90000"/>
            </a:lnSpc>
            <a:spcBef>
              <a:spcPct val="0"/>
            </a:spcBef>
            <a:spcAft>
              <a:spcPct val="15000"/>
            </a:spcAft>
            <a:buChar char="•"/>
          </a:pPr>
          <a:r>
            <a:rPr lang="en-US" sz="1700" kern="1200" dirty="0"/>
            <a:t>Typical scenario in clinical trials</a:t>
          </a:r>
        </a:p>
      </dsp:txBody>
      <dsp:txXfrm rot="-5400000">
        <a:off x="1840230" y="4226287"/>
        <a:ext cx="3197856" cy="1361677"/>
      </dsp:txXfrm>
    </dsp:sp>
    <dsp:sp modelId="{509AC2E5-9E15-4A0D-9F3E-69495964B650}">
      <dsp:nvSpPr>
        <dsp:cNvPr id="0" name=""/>
        <dsp:cNvSpPr/>
      </dsp:nvSpPr>
      <dsp:spPr>
        <a:xfrm>
          <a:off x="0" y="3963997"/>
          <a:ext cx="1840230" cy="1886257"/>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b="1" kern="1200" dirty="0"/>
            <a:t>MNAR</a:t>
          </a:r>
        </a:p>
      </dsp:txBody>
      <dsp:txXfrm>
        <a:off x="89833" y="4053830"/>
        <a:ext cx="1660564" cy="17065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3CEE9-F9A4-4A24-ABB8-863777DB8600}">
      <dsp:nvSpPr>
        <dsp:cNvPr id="0" name=""/>
        <dsp:cNvSpPr/>
      </dsp:nvSpPr>
      <dsp:spPr>
        <a:xfrm>
          <a:off x="1698339" y="1913055"/>
          <a:ext cx="1715071" cy="1715071"/>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t>Regression model for missing data</a:t>
          </a:r>
        </a:p>
      </dsp:txBody>
      <dsp:txXfrm>
        <a:off x="1949505" y="2164221"/>
        <a:ext cx="1212739" cy="1212739"/>
      </dsp:txXfrm>
    </dsp:sp>
    <dsp:sp modelId="{7FF0D2DF-90A1-420B-8393-0A04FB9E0CDC}">
      <dsp:nvSpPr>
        <dsp:cNvPr id="0" name=""/>
        <dsp:cNvSpPr/>
      </dsp:nvSpPr>
      <dsp:spPr>
        <a:xfrm rot="11700000">
          <a:off x="638587" y="2200575"/>
          <a:ext cx="1047913" cy="393349"/>
        </a:xfrm>
        <a:prstGeom prst="lef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B9011AE-7065-4FFB-9705-95B1A6902C40}">
      <dsp:nvSpPr>
        <dsp:cNvPr id="0" name=""/>
        <dsp:cNvSpPr/>
      </dsp:nvSpPr>
      <dsp:spPr>
        <a:xfrm>
          <a:off x="858" y="1737174"/>
          <a:ext cx="1311163" cy="1048931"/>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b="1" kern="1200" noProof="0" dirty="0"/>
            <a:t>Baseline- Covariates</a:t>
          </a:r>
        </a:p>
      </dsp:txBody>
      <dsp:txXfrm>
        <a:off x="31580" y="1767896"/>
        <a:ext cx="1249719" cy="987487"/>
      </dsp:txXfrm>
    </dsp:sp>
    <dsp:sp modelId="{9868A6AF-403A-4DEA-9D63-D327969F150A}">
      <dsp:nvSpPr>
        <dsp:cNvPr id="0" name=""/>
        <dsp:cNvSpPr/>
      </dsp:nvSpPr>
      <dsp:spPr>
        <a:xfrm rot="14700000">
          <a:off x="1422298" y="1266584"/>
          <a:ext cx="1047913" cy="393349"/>
        </a:xfrm>
        <a:prstGeom prst="leftArrow">
          <a:avLst>
            <a:gd name="adj1" fmla="val 60000"/>
            <a:gd name="adj2" fmla="val 50000"/>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38B27C9-E910-44FA-A16C-2AD62F473755}">
      <dsp:nvSpPr>
        <dsp:cNvPr id="0" name=""/>
        <dsp:cNvSpPr/>
      </dsp:nvSpPr>
      <dsp:spPr>
        <a:xfrm>
          <a:off x="1069239" y="463926"/>
          <a:ext cx="1311163" cy="1048931"/>
        </a:xfrm>
        <a:prstGeom prst="roundRect">
          <a:avLst>
            <a:gd name="adj" fmla="val 10000"/>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b="1" kern="1200" noProof="0" dirty="0"/>
            <a:t>Therapy</a:t>
          </a:r>
        </a:p>
      </dsp:txBody>
      <dsp:txXfrm>
        <a:off x="1099961" y="494648"/>
        <a:ext cx="1249719" cy="987487"/>
      </dsp:txXfrm>
    </dsp:sp>
    <dsp:sp modelId="{91FAC268-4635-4E05-93B8-C824EC549C77}">
      <dsp:nvSpPr>
        <dsp:cNvPr id="0" name=""/>
        <dsp:cNvSpPr/>
      </dsp:nvSpPr>
      <dsp:spPr>
        <a:xfrm rot="17700000">
          <a:off x="2641537" y="1266584"/>
          <a:ext cx="1047913" cy="393349"/>
        </a:xfrm>
        <a:prstGeom prst="leftArrow">
          <a:avLst>
            <a:gd name="adj1" fmla="val 60000"/>
            <a:gd name="adj2" fmla="val 50000"/>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AA403AE-A0F1-400F-B0F4-6488F1BEAE12}">
      <dsp:nvSpPr>
        <dsp:cNvPr id="0" name=""/>
        <dsp:cNvSpPr/>
      </dsp:nvSpPr>
      <dsp:spPr>
        <a:xfrm>
          <a:off x="2731346" y="463926"/>
          <a:ext cx="1311163" cy="1048931"/>
        </a:xfrm>
        <a:prstGeom prst="roundRect">
          <a:avLst>
            <a:gd name="adj" fmla="val 10000"/>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b="1" strike="noStrike" kern="1200" baseline="0" noProof="0" dirty="0"/>
            <a:t>Other Outcomes</a:t>
          </a:r>
        </a:p>
      </dsp:txBody>
      <dsp:txXfrm>
        <a:off x="2762068" y="494648"/>
        <a:ext cx="1249719" cy="987487"/>
      </dsp:txXfrm>
    </dsp:sp>
    <dsp:sp modelId="{D469F7E3-924D-4F21-B218-B8FAC564AE6C}">
      <dsp:nvSpPr>
        <dsp:cNvPr id="0" name=""/>
        <dsp:cNvSpPr/>
      </dsp:nvSpPr>
      <dsp:spPr>
        <a:xfrm rot="20700000">
          <a:off x="3425248" y="2200575"/>
          <a:ext cx="1047913" cy="393349"/>
        </a:xfrm>
        <a:prstGeom prst="leftArrow">
          <a:avLst>
            <a:gd name="adj1" fmla="val 60000"/>
            <a:gd name="adj2" fmla="val 5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A961BEE3-5DB4-4E36-9F54-A91D8BB32344}">
      <dsp:nvSpPr>
        <dsp:cNvPr id="0" name=""/>
        <dsp:cNvSpPr/>
      </dsp:nvSpPr>
      <dsp:spPr>
        <a:xfrm>
          <a:off x="3799727" y="1737174"/>
          <a:ext cx="1311163" cy="1048931"/>
        </a:xfrm>
        <a:prstGeom prst="roundRect">
          <a:avLst>
            <a:gd name="adj" fmla="val 1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b="1" strike="noStrike" kern="1200" baseline="0" noProof="0" dirty="0"/>
            <a:t>Process  variables</a:t>
          </a:r>
        </a:p>
      </dsp:txBody>
      <dsp:txXfrm>
        <a:off x="3830449" y="1767896"/>
        <a:ext cx="1249719" cy="9874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3CEE9-F9A4-4A24-ABB8-863777DB8600}">
      <dsp:nvSpPr>
        <dsp:cNvPr id="0" name=""/>
        <dsp:cNvSpPr/>
      </dsp:nvSpPr>
      <dsp:spPr>
        <a:xfrm>
          <a:off x="1698339" y="1913055"/>
          <a:ext cx="1715071" cy="1715071"/>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t>Regression model for missing data</a:t>
          </a:r>
        </a:p>
      </dsp:txBody>
      <dsp:txXfrm>
        <a:off x="1949505" y="2164221"/>
        <a:ext cx="1212739" cy="1212739"/>
      </dsp:txXfrm>
    </dsp:sp>
    <dsp:sp modelId="{7FF0D2DF-90A1-420B-8393-0A04FB9E0CDC}">
      <dsp:nvSpPr>
        <dsp:cNvPr id="0" name=""/>
        <dsp:cNvSpPr/>
      </dsp:nvSpPr>
      <dsp:spPr>
        <a:xfrm rot="11700000">
          <a:off x="638587" y="2200574"/>
          <a:ext cx="1047913" cy="393349"/>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sp>
    <dsp:sp modelId="{EB9011AE-7065-4FFB-9705-95B1A6902C40}">
      <dsp:nvSpPr>
        <dsp:cNvPr id="0" name=""/>
        <dsp:cNvSpPr/>
      </dsp:nvSpPr>
      <dsp:spPr>
        <a:xfrm>
          <a:off x="858" y="1737173"/>
          <a:ext cx="1311163" cy="1048931"/>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dk1"/>
        </a:lnRef>
        <a:fillRef idx="2">
          <a:schemeClr val="dk1"/>
        </a:fillRef>
        <a:effectRef idx="1">
          <a:schemeClr val="dk1"/>
        </a:effectRef>
        <a:fontRef idx="minor">
          <a:schemeClr val="dk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b="1" kern="1200" noProof="0" dirty="0">
              <a:solidFill>
                <a:schemeClr val="bg1">
                  <a:lumMod val="50000"/>
                </a:schemeClr>
              </a:solidFill>
            </a:rPr>
            <a:t>Age &amp; Sex</a:t>
          </a:r>
        </a:p>
      </dsp:txBody>
      <dsp:txXfrm>
        <a:off x="31580" y="1767895"/>
        <a:ext cx="1249719" cy="987487"/>
      </dsp:txXfrm>
    </dsp:sp>
    <dsp:sp modelId="{9868A6AF-403A-4DEA-9D63-D327969F150A}">
      <dsp:nvSpPr>
        <dsp:cNvPr id="0" name=""/>
        <dsp:cNvSpPr/>
      </dsp:nvSpPr>
      <dsp:spPr>
        <a:xfrm rot="14700000">
          <a:off x="1422298" y="1266583"/>
          <a:ext cx="1047913" cy="393349"/>
        </a:xfrm>
        <a:prstGeom prst="leftArrow">
          <a:avLst>
            <a:gd name="adj1" fmla="val 60000"/>
            <a:gd name="adj2" fmla="val 50000"/>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38B27C9-E910-44FA-A16C-2AD62F473755}">
      <dsp:nvSpPr>
        <dsp:cNvPr id="0" name=""/>
        <dsp:cNvSpPr/>
      </dsp:nvSpPr>
      <dsp:spPr>
        <a:xfrm>
          <a:off x="1069239" y="463926"/>
          <a:ext cx="1311163" cy="1048931"/>
        </a:xfrm>
        <a:prstGeom prst="roundRect">
          <a:avLst>
            <a:gd name="adj" fmla="val 10000"/>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b="1" kern="1200" noProof="0" dirty="0"/>
            <a:t>Therapy</a:t>
          </a:r>
        </a:p>
      </dsp:txBody>
      <dsp:txXfrm>
        <a:off x="1099961" y="494648"/>
        <a:ext cx="1249719" cy="987487"/>
      </dsp:txXfrm>
    </dsp:sp>
    <dsp:sp modelId="{91FAC268-4635-4E05-93B8-C824EC549C77}">
      <dsp:nvSpPr>
        <dsp:cNvPr id="0" name=""/>
        <dsp:cNvSpPr/>
      </dsp:nvSpPr>
      <dsp:spPr>
        <a:xfrm rot="17700000">
          <a:off x="2641537" y="1266583"/>
          <a:ext cx="1047913" cy="393349"/>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sp>
    <dsp:sp modelId="{2AA403AE-A0F1-400F-B0F4-6488F1BEAE12}">
      <dsp:nvSpPr>
        <dsp:cNvPr id="0" name=""/>
        <dsp:cNvSpPr/>
      </dsp:nvSpPr>
      <dsp:spPr>
        <a:xfrm>
          <a:off x="2731346" y="463926"/>
          <a:ext cx="1311163" cy="1048931"/>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dk1"/>
        </a:lnRef>
        <a:fillRef idx="2">
          <a:schemeClr val="dk1"/>
        </a:fillRef>
        <a:effectRef idx="1">
          <a:schemeClr val="dk1"/>
        </a:effectRef>
        <a:fontRef idx="minor">
          <a:schemeClr val="dk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b="1" strike="dblStrike" kern="1200" baseline="0" noProof="0" dirty="0">
              <a:solidFill>
                <a:schemeClr val="bg1">
                  <a:lumMod val="50000"/>
                </a:schemeClr>
              </a:solidFill>
            </a:rPr>
            <a:t>Other Outcomes</a:t>
          </a:r>
        </a:p>
      </dsp:txBody>
      <dsp:txXfrm>
        <a:off x="2762068" y="494648"/>
        <a:ext cx="1249719" cy="987487"/>
      </dsp:txXfrm>
    </dsp:sp>
    <dsp:sp modelId="{D469F7E3-924D-4F21-B218-B8FAC564AE6C}">
      <dsp:nvSpPr>
        <dsp:cNvPr id="0" name=""/>
        <dsp:cNvSpPr/>
      </dsp:nvSpPr>
      <dsp:spPr>
        <a:xfrm rot="20700000">
          <a:off x="3425248" y="2200574"/>
          <a:ext cx="1047913" cy="393349"/>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sp>
    <dsp:sp modelId="{A961BEE3-5DB4-4E36-9F54-A91D8BB32344}">
      <dsp:nvSpPr>
        <dsp:cNvPr id="0" name=""/>
        <dsp:cNvSpPr/>
      </dsp:nvSpPr>
      <dsp:spPr>
        <a:xfrm>
          <a:off x="3799727" y="1737173"/>
          <a:ext cx="1311163" cy="1048931"/>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dk1"/>
        </a:lnRef>
        <a:fillRef idx="2">
          <a:schemeClr val="dk1"/>
        </a:fillRef>
        <a:effectRef idx="1">
          <a:schemeClr val="dk1"/>
        </a:effectRef>
        <a:fontRef idx="minor">
          <a:schemeClr val="dk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b="1" strike="dblStrike" kern="1200" baseline="0" noProof="0" dirty="0">
              <a:solidFill>
                <a:schemeClr val="bg1">
                  <a:lumMod val="50000"/>
                </a:schemeClr>
              </a:solidFill>
            </a:rPr>
            <a:t>Process  variables</a:t>
          </a:r>
        </a:p>
      </dsp:txBody>
      <dsp:txXfrm>
        <a:off x="3830449" y="1767895"/>
        <a:ext cx="1249719" cy="9874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F2F25-9FB6-4860-9F7C-981F46F857FB}">
      <dsp:nvSpPr>
        <dsp:cNvPr id="0" name=""/>
        <dsp:cNvSpPr/>
      </dsp:nvSpPr>
      <dsp:spPr>
        <a:xfrm>
          <a:off x="2726443" y="4225667"/>
          <a:ext cx="223786" cy="1492478"/>
        </a:xfrm>
        <a:custGeom>
          <a:avLst/>
          <a:gdLst/>
          <a:ahLst/>
          <a:cxnLst/>
          <a:rect l="0" t="0" r="0" b="0"/>
          <a:pathLst>
            <a:path>
              <a:moveTo>
                <a:pt x="0" y="0"/>
              </a:moveTo>
              <a:lnTo>
                <a:pt x="111893" y="0"/>
              </a:lnTo>
              <a:lnTo>
                <a:pt x="111893" y="1492478"/>
              </a:lnTo>
              <a:lnTo>
                <a:pt x="223786" y="14924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800608" y="4934177"/>
        <a:ext cx="75458" cy="75458"/>
      </dsp:txXfrm>
    </dsp:sp>
    <dsp:sp modelId="{C52B6E51-72F3-46ED-9CDE-16CDD0A2C58B}">
      <dsp:nvSpPr>
        <dsp:cNvPr id="0" name=""/>
        <dsp:cNvSpPr/>
      </dsp:nvSpPr>
      <dsp:spPr>
        <a:xfrm>
          <a:off x="2726443" y="4225667"/>
          <a:ext cx="223786" cy="1066055"/>
        </a:xfrm>
        <a:custGeom>
          <a:avLst/>
          <a:gdLst/>
          <a:ahLst/>
          <a:cxnLst/>
          <a:rect l="0" t="0" r="0" b="0"/>
          <a:pathLst>
            <a:path>
              <a:moveTo>
                <a:pt x="0" y="0"/>
              </a:moveTo>
              <a:lnTo>
                <a:pt x="111893" y="0"/>
              </a:lnTo>
              <a:lnTo>
                <a:pt x="111893" y="1066055"/>
              </a:lnTo>
              <a:lnTo>
                <a:pt x="223786" y="10660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811104" y="4731462"/>
        <a:ext cx="54464" cy="54464"/>
      </dsp:txXfrm>
    </dsp:sp>
    <dsp:sp modelId="{3DE73006-398F-4A1F-92DA-F8DE59E2CE55}">
      <dsp:nvSpPr>
        <dsp:cNvPr id="0" name=""/>
        <dsp:cNvSpPr/>
      </dsp:nvSpPr>
      <dsp:spPr>
        <a:xfrm>
          <a:off x="2726443" y="4225667"/>
          <a:ext cx="223786" cy="639633"/>
        </a:xfrm>
        <a:custGeom>
          <a:avLst/>
          <a:gdLst/>
          <a:ahLst/>
          <a:cxnLst/>
          <a:rect l="0" t="0" r="0" b="0"/>
          <a:pathLst>
            <a:path>
              <a:moveTo>
                <a:pt x="0" y="0"/>
              </a:moveTo>
              <a:lnTo>
                <a:pt x="111893" y="0"/>
              </a:lnTo>
              <a:lnTo>
                <a:pt x="111893" y="639633"/>
              </a:lnTo>
              <a:lnTo>
                <a:pt x="223786" y="6396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821395" y="4528542"/>
        <a:ext cx="33882" cy="33882"/>
      </dsp:txXfrm>
    </dsp:sp>
    <dsp:sp modelId="{24B29E0C-B1CC-4ED0-90A3-554DDB1042B3}">
      <dsp:nvSpPr>
        <dsp:cNvPr id="0" name=""/>
        <dsp:cNvSpPr/>
      </dsp:nvSpPr>
      <dsp:spPr>
        <a:xfrm>
          <a:off x="2726443" y="4225667"/>
          <a:ext cx="223786" cy="213211"/>
        </a:xfrm>
        <a:custGeom>
          <a:avLst/>
          <a:gdLst/>
          <a:ahLst/>
          <a:cxnLst/>
          <a:rect l="0" t="0" r="0" b="0"/>
          <a:pathLst>
            <a:path>
              <a:moveTo>
                <a:pt x="0" y="0"/>
              </a:moveTo>
              <a:lnTo>
                <a:pt x="111893" y="0"/>
              </a:lnTo>
              <a:lnTo>
                <a:pt x="111893" y="213211"/>
              </a:lnTo>
              <a:lnTo>
                <a:pt x="223786" y="2132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830609" y="4324545"/>
        <a:ext cx="15454" cy="15454"/>
      </dsp:txXfrm>
    </dsp:sp>
    <dsp:sp modelId="{6A78A5D2-1CFD-4186-B6A1-8F46F565FC2D}">
      <dsp:nvSpPr>
        <dsp:cNvPr id="0" name=""/>
        <dsp:cNvSpPr/>
      </dsp:nvSpPr>
      <dsp:spPr>
        <a:xfrm>
          <a:off x="2726443" y="4012455"/>
          <a:ext cx="223786" cy="213211"/>
        </a:xfrm>
        <a:custGeom>
          <a:avLst/>
          <a:gdLst/>
          <a:ahLst/>
          <a:cxnLst/>
          <a:rect l="0" t="0" r="0" b="0"/>
          <a:pathLst>
            <a:path>
              <a:moveTo>
                <a:pt x="0" y="213211"/>
              </a:moveTo>
              <a:lnTo>
                <a:pt x="111893" y="213211"/>
              </a:lnTo>
              <a:lnTo>
                <a:pt x="111893" y="0"/>
              </a:lnTo>
              <a:lnTo>
                <a:pt x="22378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830609" y="4111334"/>
        <a:ext cx="15454" cy="15454"/>
      </dsp:txXfrm>
    </dsp:sp>
    <dsp:sp modelId="{D3734409-E7F4-498E-B95B-C7AFCD748EA6}">
      <dsp:nvSpPr>
        <dsp:cNvPr id="0" name=""/>
        <dsp:cNvSpPr/>
      </dsp:nvSpPr>
      <dsp:spPr>
        <a:xfrm>
          <a:off x="2726443" y="3586033"/>
          <a:ext cx="223786" cy="639633"/>
        </a:xfrm>
        <a:custGeom>
          <a:avLst/>
          <a:gdLst/>
          <a:ahLst/>
          <a:cxnLst/>
          <a:rect l="0" t="0" r="0" b="0"/>
          <a:pathLst>
            <a:path>
              <a:moveTo>
                <a:pt x="0" y="639633"/>
              </a:moveTo>
              <a:lnTo>
                <a:pt x="111893" y="639633"/>
              </a:lnTo>
              <a:lnTo>
                <a:pt x="111893" y="0"/>
              </a:lnTo>
              <a:lnTo>
                <a:pt x="22378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821395" y="3888908"/>
        <a:ext cx="33882" cy="33882"/>
      </dsp:txXfrm>
    </dsp:sp>
    <dsp:sp modelId="{C96C2ED3-353E-4CD3-A291-AE41E9A66C3C}">
      <dsp:nvSpPr>
        <dsp:cNvPr id="0" name=""/>
        <dsp:cNvSpPr/>
      </dsp:nvSpPr>
      <dsp:spPr>
        <a:xfrm>
          <a:off x="2726443" y="3159611"/>
          <a:ext cx="223786" cy="1066055"/>
        </a:xfrm>
        <a:custGeom>
          <a:avLst/>
          <a:gdLst/>
          <a:ahLst/>
          <a:cxnLst/>
          <a:rect l="0" t="0" r="0" b="0"/>
          <a:pathLst>
            <a:path>
              <a:moveTo>
                <a:pt x="0" y="1066055"/>
              </a:moveTo>
              <a:lnTo>
                <a:pt x="111893" y="1066055"/>
              </a:lnTo>
              <a:lnTo>
                <a:pt x="111893" y="0"/>
              </a:lnTo>
              <a:lnTo>
                <a:pt x="22378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811104" y="3665406"/>
        <a:ext cx="54464" cy="54464"/>
      </dsp:txXfrm>
    </dsp:sp>
    <dsp:sp modelId="{9E3EC302-C6D9-40D1-A3DD-792DC40FA18A}">
      <dsp:nvSpPr>
        <dsp:cNvPr id="0" name=""/>
        <dsp:cNvSpPr/>
      </dsp:nvSpPr>
      <dsp:spPr>
        <a:xfrm>
          <a:off x="2726443" y="2733188"/>
          <a:ext cx="223786" cy="1492478"/>
        </a:xfrm>
        <a:custGeom>
          <a:avLst/>
          <a:gdLst/>
          <a:ahLst/>
          <a:cxnLst/>
          <a:rect l="0" t="0" r="0" b="0"/>
          <a:pathLst>
            <a:path>
              <a:moveTo>
                <a:pt x="0" y="1492478"/>
              </a:moveTo>
              <a:lnTo>
                <a:pt x="111893" y="1492478"/>
              </a:lnTo>
              <a:lnTo>
                <a:pt x="111893" y="0"/>
              </a:lnTo>
              <a:lnTo>
                <a:pt x="22378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800608" y="3441698"/>
        <a:ext cx="75458" cy="75458"/>
      </dsp:txXfrm>
    </dsp:sp>
    <dsp:sp modelId="{75526732-2A57-4046-8A10-B41AE9C21D60}">
      <dsp:nvSpPr>
        <dsp:cNvPr id="0" name=""/>
        <dsp:cNvSpPr/>
      </dsp:nvSpPr>
      <dsp:spPr>
        <a:xfrm>
          <a:off x="1383725" y="2733188"/>
          <a:ext cx="223786" cy="1492478"/>
        </a:xfrm>
        <a:custGeom>
          <a:avLst/>
          <a:gdLst/>
          <a:ahLst/>
          <a:cxnLst/>
          <a:rect l="0" t="0" r="0" b="0"/>
          <a:pathLst>
            <a:path>
              <a:moveTo>
                <a:pt x="0" y="0"/>
              </a:moveTo>
              <a:lnTo>
                <a:pt x="111893" y="0"/>
              </a:lnTo>
              <a:lnTo>
                <a:pt x="111893" y="1492478"/>
              </a:lnTo>
              <a:lnTo>
                <a:pt x="223786" y="14924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457889" y="3441698"/>
        <a:ext cx="75458" cy="75458"/>
      </dsp:txXfrm>
    </dsp:sp>
    <dsp:sp modelId="{1956717C-33A3-4DE5-A2BA-415700CD2B8A}">
      <dsp:nvSpPr>
        <dsp:cNvPr id="0" name=""/>
        <dsp:cNvSpPr/>
      </dsp:nvSpPr>
      <dsp:spPr>
        <a:xfrm>
          <a:off x="2726443" y="1240710"/>
          <a:ext cx="223786" cy="1066055"/>
        </a:xfrm>
        <a:custGeom>
          <a:avLst/>
          <a:gdLst/>
          <a:ahLst/>
          <a:cxnLst/>
          <a:rect l="0" t="0" r="0" b="0"/>
          <a:pathLst>
            <a:path>
              <a:moveTo>
                <a:pt x="0" y="0"/>
              </a:moveTo>
              <a:lnTo>
                <a:pt x="111893" y="0"/>
              </a:lnTo>
              <a:lnTo>
                <a:pt x="111893" y="1066055"/>
              </a:lnTo>
              <a:lnTo>
                <a:pt x="223786" y="10660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811104" y="1746506"/>
        <a:ext cx="54464" cy="54464"/>
      </dsp:txXfrm>
    </dsp:sp>
    <dsp:sp modelId="{778E89F2-15C3-4C19-8FE1-3CCA0E6FAFA1}">
      <dsp:nvSpPr>
        <dsp:cNvPr id="0" name=""/>
        <dsp:cNvSpPr/>
      </dsp:nvSpPr>
      <dsp:spPr>
        <a:xfrm>
          <a:off x="2726443" y="1240710"/>
          <a:ext cx="223786" cy="639633"/>
        </a:xfrm>
        <a:custGeom>
          <a:avLst/>
          <a:gdLst/>
          <a:ahLst/>
          <a:cxnLst/>
          <a:rect l="0" t="0" r="0" b="0"/>
          <a:pathLst>
            <a:path>
              <a:moveTo>
                <a:pt x="0" y="0"/>
              </a:moveTo>
              <a:lnTo>
                <a:pt x="111893" y="0"/>
              </a:lnTo>
              <a:lnTo>
                <a:pt x="111893" y="639633"/>
              </a:lnTo>
              <a:lnTo>
                <a:pt x="223786" y="6396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821395" y="1543586"/>
        <a:ext cx="33882" cy="33882"/>
      </dsp:txXfrm>
    </dsp:sp>
    <dsp:sp modelId="{C07230D8-3299-4BCB-A871-9A14F0ED3594}">
      <dsp:nvSpPr>
        <dsp:cNvPr id="0" name=""/>
        <dsp:cNvSpPr/>
      </dsp:nvSpPr>
      <dsp:spPr>
        <a:xfrm>
          <a:off x="2726443" y="1240710"/>
          <a:ext cx="223786" cy="213211"/>
        </a:xfrm>
        <a:custGeom>
          <a:avLst/>
          <a:gdLst/>
          <a:ahLst/>
          <a:cxnLst/>
          <a:rect l="0" t="0" r="0" b="0"/>
          <a:pathLst>
            <a:path>
              <a:moveTo>
                <a:pt x="0" y="0"/>
              </a:moveTo>
              <a:lnTo>
                <a:pt x="111893" y="0"/>
              </a:lnTo>
              <a:lnTo>
                <a:pt x="111893" y="213211"/>
              </a:lnTo>
              <a:lnTo>
                <a:pt x="223786" y="2132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830609" y="1339588"/>
        <a:ext cx="15454" cy="15454"/>
      </dsp:txXfrm>
    </dsp:sp>
    <dsp:sp modelId="{BB93B744-4FF1-4019-8844-61411129387E}">
      <dsp:nvSpPr>
        <dsp:cNvPr id="0" name=""/>
        <dsp:cNvSpPr/>
      </dsp:nvSpPr>
      <dsp:spPr>
        <a:xfrm>
          <a:off x="2726443" y="1027499"/>
          <a:ext cx="223786" cy="213211"/>
        </a:xfrm>
        <a:custGeom>
          <a:avLst/>
          <a:gdLst/>
          <a:ahLst/>
          <a:cxnLst/>
          <a:rect l="0" t="0" r="0" b="0"/>
          <a:pathLst>
            <a:path>
              <a:moveTo>
                <a:pt x="0" y="213211"/>
              </a:moveTo>
              <a:lnTo>
                <a:pt x="111893" y="213211"/>
              </a:lnTo>
              <a:lnTo>
                <a:pt x="111893" y="0"/>
              </a:lnTo>
              <a:lnTo>
                <a:pt x="22378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830609" y="1126377"/>
        <a:ext cx="15454" cy="15454"/>
      </dsp:txXfrm>
    </dsp:sp>
    <dsp:sp modelId="{DE2D57A6-BCED-4B1E-BC47-DDD243094300}">
      <dsp:nvSpPr>
        <dsp:cNvPr id="0" name=""/>
        <dsp:cNvSpPr/>
      </dsp:nvSpPr>
      <dsp:spPr>
        <a:xfrm>
          <a:off x="2726443" y="601077"/>
          <a:ext cx="223786" cy="639633"/>
        </a:xfrm>
        <a:custGeom>
          <a:avLst/>
          <a:gdLst/>
          <a:ahLst/>
          <a:cxnLst/>
          <a:rect l="0" t="0" r="0" b="0"/>
          <a:pathLst>
            <a:path>
              <a:moveTo>
                <a:pt x="0" y="639633"/>
              </a:moveTo>
              <a:lnTo>
                <a:pt x="111893" y="639633"/>
              </a:lnTo>
              <a:lnTo>
                <a:pt x="111893" y="0"/>
              </a:lnTo>
              <a:lnTo>
                <a:pt x="22378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821395" y="903952"/>
        <a:ext cx="33882" cy="33882"/>
      </dsp:txXfrm>
    </dsp:sp>
    <dsp:sp modelId="{E6957472-7507-4B7E-8180-75D4EA3C0F24}">
      <dsp:nvSpPr>
        <dsp:cNvPr id="0" name=""/>
        <dsp:cNvSpPr/>
      </dsp:nvSpPr>
      <dsp:spPr>
        <a:xfrm>
          <a:off x="2726443" y="174654"/>
          <a:ext cx="223786" cy="1066055"/>
        </a:xfrm>
        <a:custGeom>
          <a:avLst/>
          <a:gdLst/>
          <a:ahLst/>
          <a:cxnLst/>
          <a:rect l="0" t="0" r="0" b="0"/>
          <a:pathLst>
            <a:path>
              <a:moveTo>
                <a:pt x="0" y="1066055"/>
              </a:moveTo>
              <a:lnTo>
                <a:pt x="111893" y="1066055"/>
              </a:lnTo>
              <a:lnTo>
                <a:pt x="111893" y="0"/>
              </a:lnTo>
              <a:lnTo>
                <a:pt x="22378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811104" y="680450"/>
        <a:ext cx="54464" cy="54464"/>
      </dsp:txXfrm>
    </dsp:sp>
    <dsp:sp modelId="{41ED40C7-7088-4CB1-B68F-7A3566CE9EAA}">
      <dsp:nvSpPr>
        <dsp:cNvPr id="0" name=""/>
        <dsp:cNvSpPr/>
      </dsp:nvSpPr>
      <dsp:spPr>
        <a:xfrm>
          <a:off x="1383725" y="1240710"/>
          <a:ext cx="223786" cy="1492478"/>
        </a:xfrm>
        <a:custGeom>
          <a:avLst/>
          <a:gdLst/>
          <a:ahLst/>
          <a:cxnLst/>
          <a:rect l="0" t="0" r="0" b="0"/>
          <a:pathLst>
            <a:path>
              <a:moveTo>
                <a:pt x="0" y="1492478"/>
              </a:moveTo>
              <a:lnTo>
                <a:pt x="111893" y="1492478"/>
              </a:lnTo>
              <a:lnTo>
                <a:pt x="111893" y="0"/>
              </a:lnTo>
              <a:lnTo>
                <a:pt x="22378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457889" y="1949220"/>
        <a:ext cx="75458" cy="75458"/>
      </dsp:txXfrm>
    </dsp:sp>
    <dsp:sp modelId="{736A4459-48F4-43C7-AC6F-2763F172F301}">
      <dsp:nvSpPr>
        <dsp:cNvPr id="0" name=""/>
        <dsp:cNvSpPr/>
      </dsp:nvSpPr>
      <dsp:spPr>
        <a:xfrm rot="16200000">
          <a:off x="315425" y="2562619"/>
          <a:ext cx="1795462" cy="341137"/>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622300">
            <a:lnSpc>
              <a:spcPct val="90000"/>
            </a:lnSpc>
            <a:spcBef>
              <a:spcPct val="0"/>
            </a:spcBef>
            <a:spcAft>
              <a:spcPct val="35000"/>
            </a:spcAft>
            <a:buNone/>
          </a:pPr>
          <a:r>
            <a:rPr lang="en-US" sz="1400" b="1" kern="1200" noProof="0" dirty="0"/>
            <a:t>Independent data</a:t>
          </a:r>
        </a:p>
      </dsp:txBody>
      <dsp:txXfrm>
        <a:off x="315425" y="2562619"/>
        <a:ext cx="1795462" cy="341137"/>
      </dsp:txXfrm>
    </dsp:sp>
    <dsp:sp modelId="{3C114A06-9903-4052-914B-9D033F4376C3}">
      <dsp:nvSpPr>
        <dsp:cNvPr id="0" name=""/>
        <dsp:cNvSpPr/>
      </dsp:nvSpPr>
      <dsp:spPr>
        <a:xfrm>
          <a:off x="1607511" y="1070141"/>
          <a:ext cx="1118932" cy="3411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t>New treatment</a:t>
          </a:r>
        </a:p>
      </dsp:txBody>
      <dsp:txXfrm>
        <a:off x="1607511" y="1070141"/>
        <a:ext cx="1118932" cy="341137"/>
      </dsp:txXfrm>
    </dsp:sp>
    <dsp:sp modelId="{4F9B5E3C-410A-43C8-82F7-EE89ABE57240}">
      <dsp:nvSpPr>
        <dsp:cNvPr id="0" name=""/>
        <dsp:cNvSpPr/>
      </dsp:nvSpPr>
      <dsp:spPr>
        <a:xfrm>
          <a:off x="2950230" y="4085"/>
          <a:ext cx="1118932" cy="341137"/>
        </a:xfrm>
        <a:prstGeom prst="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solidFill>
                <a:schemeClr val="tx1"/>
              </a:solidFill>
            </a:rPr>
            <a:t>Patient 1</a:t>
          </a:r>
        </a:p>
      </dsp:txBody>
      <dsp:txXfrm>
        <a:off x="2950230" y="4085"/>
        <a:ext cx="1118932" cy="341137"/>
      </dsp:txXfrm>
    </dsp:sp>
    <dsp:sp modelId="{90353484-2F8F-46A0-B0AD-DD98B6FE5748}">
      <dsp:nvSpPr>
        <dsp:cNvPr id="0" name=""/>
        <dsp:cNvSpPr/>
      </dsp:nvSpPr>
      <dsp:spPr>
        <a:xfrm>
          <a:off x="2950230" y="430508"/>
          <a:ext cx="1118932" cy="341137"/>
        </a:xfrm>
        <a:prstGeom prst="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solidFill>
                <a:schemeClr val="tx1"/>
              </a:solidFill>
            </a:rPr>
            <a:t>Patient 2</a:t>
          </a:r>
        </a:p>
      </dsp:txBody>
      <dsp:txXfrm>
        <a:off x="2950230" y="430508"/>
        <a:ext cx="1118932" cy="341137"/>
      </dsp:txXfrm>
    </dsp:sp>
    <dsp:sp modelId="{2532F158-7492-42F5-85DA-E06186B90329}">
      <dsp:nvSpPr>
        <dsp:cNvPr id="0" name=""/>
        <dsp:cNvSpPr/>
      </dsp:nvSpPr>
      <dsp:spPr>
        <a:xfrm>
          <a:off x="2950230" y="856930"/>
          <a:ext cx="1118932" cy="341137"/>
        </a:xfrm>
        <a:prstGeom prst="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solidFill>
                <a:schemeClr val="tx1"/>
              </a:solidFill>
            </a:rPr>
            <a:t>Patient 4</a:t>
          </a:r>
        </a:p>
      </dsp:txBody>
      <dsp:txXfrm>
        <a:off x="2950230" y="856930"/>
        <a:ext cx="1118932" cy="341137"/>
      </dsp:txXfrm>
    </dsp:sp>
    <dsp:sp modelId="{1F9BDCF5-DBCB-4C36-B588-522F2E94545D}">
      <dsp:nvSpPr>
        <dsp:cNvPr id="0" name=""/>
        <dsp:cNvSpPr/>
      </dsp:nvSpPr>
      <dsp:spPr>
        <a:xfrm>
          <a:off x="2950230" y="1283352"/>
          <a:ext cx="1118932" cy="341137"/>
        </a:xfrm>
        <a:prstGeom prst="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solidFill>
                <a:schemeClr val="tx1"/>
              </a:solidFill>
            </a:rPr>
            <a:t>Patient 8</a:t>
          </a:r>
        </a:p>
      </dsp:txBody>
      <dsp:txXfrm>
        <a:off x="2950230" y="1283352"/>
        <a:ext cx="1118932" cy="341137"/>
      </dsp:txXfrm>
    </dsp:sp>
    <dsp:sp modelId="{CBE85118-111F-4730-AE43-242051F62D06}">
      <dsp:nvSpPr>
        <dsp:cNvPr id="0" name=""/>
        <dsp:cNvSpPr/>
      </dsp:nvSpPr>
      <dsp:spPr>
        <a:xfrm>
          <a:off x="2950230" y="1709775"/>
          <a:ext cx="1118932" cy="341137"/>
        </a:xfrm>
        <a:prstGeom prst="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solidFill>
                <a:schemeClr val="tx1"/>
              </a:solidFill>
            </a:rPr>
            <a:t>Patient 11</a:t>
          </a:r>
        </a:p>
      </dsp:txBody>
      <dsp:txXfrm>
        <a:off x="2950230" y="1709775"/>
        <a:ext cx="1118932" cy="341137"/>
      </dsp:txXfrm>
    </dsp:sp>
    <dsp:sp modelId="{4103CA08-A249-4036-B89F-176CE0B3F742}">
      <dsp:nvSpPr>
        <dsp:cNvPr id="0" name=""/>
        <dsp:cNvSpPr/>
      </dsp:nvSpPr>
      <dsp:spPr>
        <a:xfrm>
          <a:off x="2950230" y="2136197"/>
          <a:ext cx="1118932" cy="341137"/>
        </a:xfrm>
        <a:prstGeom prst="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solidFill>
                <a:schemeClr val="tx1"/>
              </a:solidFill>
            </a:rPr>
            <a:t>Patient 14</a:t>
          </a:r>
        </a:p>
      </dsp:txBody>
      <dsp:txXfrm>
        <a:off x="2950230" y="2136197"/>
        <a:ext cx="1118932" cy="341137"/>
      </dsp:txXfrm>
    </dsp:sp>
    <dsp:sp modelId="{6642B499-0DA2-4AA7-A458-73A911D23ED9}">
      <dsp:nvSpPr>
        <dsp:cNvPr id="0" name=""/>
        <dsp:cNvSpPr/>
      </dsp:nvSpPr>
      <dsp:spPr>
        <a:xfrm>
          <a:off x="1607511" y="4055098"/>
          <a:ext cx="1118932" cy="341137"/>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t>Control</a:t>
          </a:r>
        </a:p>
      </dsp:txBody>
      <dsp:txXfrm>
        <a:off x="1607511" y="4055098"/>
        <a:ext cx="1118932" cy="341137"/>
      </dsp:txXfrm>
    </dsp:sp>
    <dsp:sp modelId="{10C068DB-FF5E-4C72-A5D2-994182A1066D}">
      <dsp:nvSpPr>
        <dsp:cNvPr id="0" name=""/>
        <dsp:cNvSpPr/>
      </dsp:nvSpPr>
      <dsp:spPr>
        <a:xfrm>
          <a:off x="2950230" y="2562619"/>
          <a:ext cx="1118932" cy="341137"/>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solidFill>
                <a:schemeClr val="tx1"/>
              </a:solidFill>
            </a:rPr>
            <a:t>Patient 3</a:t>
          </a:r>
        </a:p>
      </dsp:txBody>
      <dsp:txXfrm>
        <a:off x="2950230" y="2562619"/>
        <a:ext cx="1118932" cy="341137"/>
      </dsp:txXfrm>
    </dsp:sp>
    <dsp:sp modelId="{ED687182-A74A-4B7A-A374-1523428AEE6C}">
      <dsp:nvSpPr>
        <dsp:cNvPr id="0" name=""/>
        <dsp:cNvSpPr/>
      </dsp:nvSpPr>
      <dsp:spPr>
        <a:xfrm>
          <a:off x="2950230" y="2989042"/>
          <a:ext cx="1118932" cy="341137"/>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solidFill>
                <a:schemeClr val="tx1"/>
              </a:solidFill>
            </a:rPr>
            <a:t>Patient 5</a:t>
          </a:r>
        </a:p>
      </dsp:txBody>
      <dsp:txXfrm>
        <a:off x="2950230" y="2989042"/>
        <a:ext cx="1118932" cy="341137"/>
      </dsp:txXfrm>
    </dsp:sp>
    <dsp:sp modelId="{629B2486-42C0-46B5-A235-0F7B311FBAD6}">
      <dsp:nvSpPr>
        <dsp:cNvPr id="0" name=""/>
        <dsp:cNvSpPr/>
      </dsp:nvSpPr>
      <dsp:spPr>
        <a:xfrm>
          <a:off x="2950230" y="3415464"/>
          <a:ext cx="1118932" cy="341137"/>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solidFill>
                <a:schemeClr val="tx1"/>
              </a:solidFill>
            </a:rPr>
            <a:t>Patient 6</a:t>
          </a:r>
        </a:p>
      </dsp:txBody>
      <dsp:txXfrm>
        <a:off x="2950230" y="3415464"/>
        <a:ext cx="1118932" cy="341137"/>
      </dsp:txXfrm>
    </dsp:sp>
    <dsp:sp modelId="{9E9465E6-46E9-4284-996F-77F72BE7789A}">
      <dsp:nvSpPr>
        <dsp:cNvPr id="0" name=""/>
        <dsp:cNvSpPr/>
      </dsp:nvSpPr>
      <dsp:spPr>
        <a:xfrm>
          <a:off x="2950230" y="3841886"/>
          <a:ext cx="1118932" cy="341137"/>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solidFill>
                <a:schemeClr val="tx1"/>
              </a:solidFill>
            </a:rPr>
            <a:t>Patient 7</a:t>
          </a:r>
        </a:p>
      </dsp:txBody>
      <dsp:txXfrm>
        <a:off x="2950230" y="3841886"/>
        <a:ext cx="1118932" cy="341137"/>
      </dsp:txXfrm>
    </dsp:sp>
    <dsp:sp modelId="{BF31E31A-5797-4108-986F-9669F796AB0D}">
      <dsp:nvSpPr>
        <dsp:cNvPr id="0" name=""/>
        <dsp:cNvSpPr/>
      </dsp:nvSpPr>
      <dsp:spPr>
        <a:xfrm>
          <a:off x="2950230" y="4268309"/>
          <a:ext cx="1118932" cy="341137"/>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solidFill>
                <a:schemeClr val="tx1"/>
              </a:solidFill>
            </a:rPr>
            <a:t>Patient 9</a:t>
          </a:r>
        </a:p>
      </dsp:txBody>
      <dsp:txXfrm>
        <a:off x="2950230" y="4268309"/>
        <a:ext cx="1118932" cy="341137"/>
      </dsp:txXfrm>
    </dsp:sp>
    <dsp:sp modelId="{786212F0-0C1C-4700-9A0C-67F21E719218}">
      <dsp:nvSpPr>
        <dsp:cNvPr id="0" name=""/>
        <dsp:cNvSpPr/>
      </dsp:nvSpPr>
      <dsp:spPr>
        <a:xfrm>
          <a:off x="2950230" y="4694731"/>
          <a:ext cx="1118932" cy="341137"/>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solidFill>
                <a:schemeClr val="tx1"/>
              </a:solidFill>
            </a:rPr>
            <a:t>Patient 10</a:t>
          </a:r>
        </a:p>
      </dsp:txBody>
      <dsp:txXfrm>
        <a:off x="2950230" y="4694731"/>
        <a:ext cx="1118932" cy="341137"/>
      </dsp:txXfrm>
    </dsp:sp>
    <dsp:sp modelId="{CD1BA9F1-6074-4499-8B44-D6F992687AF6}">
      <dsp:nvSpPr>
        <dsp:cNvPr id="0" name=""/>
        <dsp:cNvSpPr/>
      </dsp:nvSpPr>
      <dsp:spPr>
        <a:xfrm>
          <a:off x="2950230" y="5121153"/>
          <a:ext cx="1118932" cy="341137"/>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solidFill>
                <a:schemeClr val="tx1"/>
              </a:solidFill>
            </a:rPr>
            <a:t>Patient 12</a:t>
          </a:r>
        </a:p>
      </dsp:txBody>
      <dsp:txXfrm>
        <a:off x="2950230" y="5121153"/>
        <a:ext cx="1118932" cy="341137"/>
      </dsp:txXfrm>
    </dsp:sp>
    <dsp:sp modelId="{234B3447-3175-405A-8D28-0B219B84C12A}">
      <dsp:nvSpPr>
        <dsp:cNvPr id="0" name=""/>
        <dsp:cNvSpPr/>
      </dsp:nvSpPr>
      <dsp:spPr>
        <a:xfrm>
          <a:off x="2950230" y="5547576"/>
          <a:ext cx="1118932" cy="341137"/>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solidFill>
                <a:schemeClr val="tx1"/>
              </a:solidFill>
            </a:rPr>
            <a:t>Patient 13</a:t>
          </a:r>
        </a:p>
      </dsp:txBody>
      <dsp:txXfrm>
        <a:off x="2950230" y="5547576"/>
        <a:ext cx="1118932" cy="3411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F2F25-9FB6-4860-9F7C-981F46F857FB}">
      <dsp:nvSpPr>
        <dsp:cNvPr id="0" name=""/>
        <dsp:cNvSpPr/>
      </dsp:nvSpPr>
      <dsp:spPr>
        <a:xfrm>
          <a:off x="3397803" y="5291722"/>
          <a:ext cx="223786" cy="426422"/>
        </a:xfrm>
        <a:custGeom>
          <a:avLst/>
          <a:gdLst/>
          <a:ahLst/>
          <a:cxnLst/>
          <a:rect l="0" t="0" r="0" b="0"/>
          <a:pathLst>
            <a:path>
              <a:moveTo>
                <a:pt x="0" y="0"/>
              </a:moveTo>
              <a:lnTo>
                <a:pt x="111893" y="0"/>
              </a:lnTo>
              <a:lnTo>
                <a:pt x="111893" y="426422"/>
              </a:lnTo>
              <a:lnTo>
                <a:pt x="223786" y="4264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497657" y="5492894"/>
        <a:ext cx="24078" cy="24078"/>
      </dsp:txXfrm>
    </dsp:sp>
    <dsp:sp modelId="{4511FF80-8B6F-4FF4-AF24-0FF1DB7B7E06}">
      <dsp:nvSpPr>
        <dsp:cNvPr id="0" name=""/>
        <dsp:cNvSpPr/>
      </dsp:nvSpPr>
      <dsp:spPr>
        <a:xfrm>
          <a:off x="3397803" y="5246002"/>
          <a:ext cx="223786" cy="91440"/>
        </a:xfrm>
        <a:custGeom>
          <a:avLst/>
          <a:gdLst/>
          <a:ahLst/>
          <a:cxnLst/>
          <a:rect l="0" t="0" r="0" b="0"/>
          <a:pathLst>
            <a:path>
              <a:moveTo>
                <a:pt x="0" y="45720"/>
              </a:moveTo>
              <a:lnTo>
                <a:pt x="223786"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504101" y="5286128"/>
        <a:ext cx="11189" cy="11189"/>
      </dsp:txXfrm>
    </dsp:sp>
    <dsp:sp modelId="{125F31F7-3028-40C8-9741-E888752F7AB8}">
      <dsp:nvSpPr>
        <dsp:cNvPr id="0" name=""/>
        <dsp:cNvSpPr/>
      </dsp:nvSpPr>
      <dsp:spPr>
        <a:xfrm>
          <a:off x="3397803" y="4865300"/>
          <a:ext cx="223786" cy="426422"/>
        </a:xfrm>
        <a:custGeom>
          <a:avLst/>
          <a:gdLst/>
          <a:ahLst/>
          <a:cxnLst/>
          <a:rect l="0" t="0" r="0" b="0"/>
          <a:pathLst>
            <a:path>
              <a:moveTo>
                <a:pt x="0" y="426422"/>
              </a:moveTo>
              <a:lnTo>
                <a:pt x="111893" y="426422"/>
              </a:lnTo>
              <a:lnTo>
                <a:pt x="111893" y="0"/>
              </a:lnTo>
              <a:lnTo>
                <a:pt x="22378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497657" y="5066472"/>
        <a:ext cx="24078" cy="24078"/>
      </dsp:txXfrm>
    </dsp:sp>
    <dsp:sp modelId="{C52B6E51-72F3-46ED-9CDE-16CDD0A2C58B}">
      <dsp:nvSpPr>
        <dsp:cNvPr id="0" name=""/>
        <dsp:cNvSpPr/>
      </dsp:nvSpPr>
      <dsp:spPr>
        <a:xfrm>
          <a:off x="2055084" y="4225667"/>
          <a:ext cx="223786" cy="1066055"/>
        </a:xfrm>
        <a:custGeom>
          <a:avLst/>
          <a:gdLst/>
          <a:ahLst/>
          <a:cxnLst/>
          <a:rect l="0" t="0" r="0" b="0"/>
          <a:pathLst>
            <a:path>
              <a:moveTo>
                <a:pt x="0" y="0"/>
              </a:moveTo>
              <a:lnTo>
                <a:pt x="111893" y="0"/>
              </a:lnTo>
              <a:lnTo>
                <a:pt x="111893" y="1066055"/>
              </a:lnTo>
              <a:lnTo>
                <a:pt x="223786" y="10660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139745" y="4731462"/>
        <a:ext cx="54464" cy="54464"/>
      </dsp:txXfrm>
    </dsp:sp>
    <dsp:sp modelId="{24B29E0C-B1CC-4ED0-90A3-554DDB1042B3}">
      <dsp:nvSpPr>
        <dsp:cNvPr id="0" name=""/>
        <dsp:cNvSpPr/>
      </dsp:nvSpPr>
      <dsp:spPr>
        <a:xfrm>
          <a:off x="3397803" y="4225667"/>
          <a:ext cx="223786" cy="213211"/>
        </a:xfrm>
        <a:custGeom>
          <a:avLst/>
          <a:gdLst/>
          <a:ahLst/>
          <a:cxnLst/>
          <a:rect l="0" t="0" r="0" b="0"/>
          <a:pathLst>
            <a:path>
              <a:moveTo>
                <a:pt x="0" y="0"/>
              </a:moveTo>
              <a:lnTo>
                <a:pt x="111893" y="0"/>
              </a:lnTo>
              <a:lnTo>
                <a:pt x="111893" y="213211"/>
              </a:lnTo>
              <a:lnTo>
                <a:pt x="223786" y="2132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501969" y="4324545"/>
        <a:ext cx="15454" cy="15454"/>
      </dsp:txXfrm>
    </dsp:sp>
    <dsp:sp modelId="{74D89D7A-8875-4AA4-80A7-051384FAA7C9}">
      <dsp:nvSpPr>
        <dsp:cNvPr id="0" name=""/>
        <dsp:cNvSpPr/>
      </dsp:nvSpPr>
      <dsp:spPr>
        <a:xfrm>
          <a:off x="3397803" y="4012455"/>
          <a:ext cx="223786" cy="213211"/>
        </a:xfrm>
        <a:custGeom>
          <a:avLst/>
          <a:gdLst/>
          <a:ahLst/>
          <a:cxnLst/>
          <a:rect l="0" t="0" r="0" b="0"/>
          <a:pathLst>
            <a:path>
              <a:moveTo>
                <a:pt x="0" y="213211"/>
              </a:moveTo>
              <a:lnTo>
                <a:pt x="111893" y="213211"/>
              </a:lnTo>
              <a:lnTo>
                <a:pt x="111893" y="0"/>
              </a:lnTo>
              <a:lnTo>
                <a:pt x="22378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501969" y="4111334"/>
        <a:ext cx="15454" cy="15454"/>
      </dsp:txXfrm>
    </dsp:sp>
    <dsp:sp modelId="{6A78A5D2-1CFD-4186-B6A1-8F46F565FC2D}">
      <dsp:nvSpPr>
        <dsp:cNvPr id="0" name=""/>
        <dsp:cNvSpPr/>
      </dsp:nvSpPr>
      <dsp:spPr>
        <a:xfrm>
          <a:off x="2055084" y="4179947"/>
          <a:ext cx="223786" cy="91440"/>
        </a:xfrm>
        <a:custGeom>
          <a:avLst/>
          <a:gdLst/>
          <a:ahLst/>
          <a:cxnLst/>
          <a:rect l="0" t="0" r="0" b="0"/>
          <a:pathLst>
            <a:path>
              <a:moveTo>
                <a:pt x="0" y="45720"/>
              </a:moveTo>
              <a:lnTo>
                <a:pt x="223786"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161383" y="4220072"/>
        <a:ext cx="11189" cy="11189"/>
      </dsp:txXfrm>
    </dsp:sp>
    <dsp:sp modelId="{D3734409-E7F4-498E-B95B-C7AFCD748EA6}">
      <dsp:nvSpPr>
        <dsp:cNvPr id="0" name=""/>
        <dsp:cNvSpPr/>
      </dsp:nvSpPr>
      <dsp:spPr>
        <a:xfrm>
          <a:off x="3397803" y="3159611"/>
          <a:ext cx="223786" cy="426422"/>
        </a:xfrm>
        <a:custGeom>
          <a:avLst/>
          <a:gdLst/>
          <a:ahLst/>
          <a:cxnLst/>
          <a:rect l="0" t="0" r="0" b="0"/>
          <a:pathLst>
            <a:path>
              <a:moveTo>
                <a:pt x="0" y="0"/>
              </a:moveTo>
              <a:lnTo>
                <a:pt x="111893" y="0"/>
              </a:lnTo>
              <a:lnTo>
                <a:pt x="111893" y="426422"/>
              </a:lnTo>
              <a:lnTo>
                <a:pt x="223786" y="4264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497657" y="3360782"/>
        <a:ext cx="24078" cy="24078"/>
      </dsp:txXfrm>
    </dsp:sp>
    <dsp:sp modelId="{C96C2ED3-353E-4CD3-A291-AE41E9A66C3C}">
      <dsp:nvSpPr>
        <dsp:cNvPr id="0" name=""/>
        <dsp:cNvSpPr/>
      </dsp:nvSpPr>
      <dsp:spPr>
        <a:xfrm>
          <a:off x="3397803" y="3113891"/>
          <a:ext cx="223786" cy="91440"/>
        </a:xfrm>
        <a:custGeom>
          <a:avLst/>
          <a:gdLst/>
          <a:ahLst/>
          <a:cxnLst/>
          <a:rect l="0" t="0" r="0" b="0"/>
          <a:pathLst>
            <a:path>
              <a:moveTo>
                <a:pt x="0" y="45720"/>
              </a:moveTo>
              <a:lnTo>
                <a:pt x="223786"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504101" y="3154016"/>
        <a:ext cx="11189" cy="11189"/>
      </dsp:txXfrm>
    </dsp:sp>
    <dsp:sp modelId="{E322D259-8961-49C9-A187-818776616882}">
      <dsp:nvSpPr>
        <dsp:cNvPr id="0" name=""/>
        <dsp:cNvSpPr/>
      </dsp:nvSpPr>
      <dsp:spPr>
        <a:xfrm>
          <a:off x="3397803" y="2733188"/>
          <a:ext cx="223786" cy="426422"/>
        </a:xfrm>
        <a:custGeom>
          <a:avLst/>
          <a:gdLst/>
          <a:ahLst/>
          <a:cxnLst/>
          <a:rect l="0" t="0" r="0" b="0"/>
          <a:pathLst>
            <a:path>
              <a:moveTo>
                <a:pt x="0" y="426422"/>
              </a:moveTo>
              <a:lnTo>
                <a:pt x="111893" y="426422"/>
              </a:lnTo>
              <a:lnTo>
                <a:pt x="111893" y="0"/>
              </a:lnTo>
              <a:lnTo>
                <a:pt x="22378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497657" y="2934360"/>
        <a:ext cx="24078" cy="24078"/>
      </dsp:txXfrm>
    </dsp:sp>
    <dsp:sp modelId="{9E3EC302-C6D9-40D1-A3DD-792DC40FA18A}">
      <dsp:nvSpPr>
        <dsp:cNvPr id="0" name=""/>
        <dsp:cNvSpPr/>
      </dsp:nvSpPr>
      <dsp:spPr>
        <a:xfrm>
          <a:off x="2055084" y="3159611"/>
          <a:ext cx="223786" cy="1066055"/>
        </a:xfrm>
        <a:custGeom>
          <a:avLst/>
          <a:gdLst/>
          <a:ahLst/>
          <a:cxnLst/>
          <a:rect l="0" t="0" r="0" b="0"/>
          <a:pathLst>
            <a:path>
              <a:moveTo>
                <a:pt x="0" y="1066055"/>
              </a:moveTo>
              <a:lnTo>
                <a:pt x="111893" y="1066055"/>
              </a:lnTo>
              <a:lnTo>
                <a:pt x="111893" y="0"/>
              </a:lnTo>
              <a:lnTo>
                <a:pt x="22378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139745" y="3665406"/>
        <a:ext cx="54464" cy="54464"/>
      </dsp:txXfrm>
    </dsp:sp>
    <dsp:sp modelId="{75526732-2A57-4046-8A10-B41AE9C21D60}">
      <dsp:nvSpPr>
        <dsp:cNvPr id="0" name=""/>
        <dsp:cNvSpPr/>
      </dsp:nvSpPr>
      <dsp:spPr>
        <a:xfrm>
          <a:off x="712365" y="2733188"/>
          <a:ext cx="223786" cy="1492478"/>
        </a:xfrm>
        <a:custGeom>
          <a:avLst/>
          <a:gdLst/>
          <a:ahLst/>
          <a:cxnLst/>
          <a:rect l="0" t="0" r="0" b="0"/>
          <a:pathLst>
            <a:path>
              <a:moveTo>
                <a:pt x="0" y="0"/>
              </a:moveTo>
              <a:lnTo>
                <a:pt x="111893" y="0"/>
              </a:lnTo>
              <a:lnTo>
                <a:pt x="111893" y="1492478"/>
              </a:lnTo>
              <a:lnTo>
                <a:pt x="223786" y="14924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786530" y="3441698"/>
        <a:ext cx="75458" cy="75458"/>
      </dsp:txXfrm>
    </dsp:sp>
    <dsp:sp modelId="{1956717C-33A3-4DE5-A2BA-415700CD2B8A}">
      <dsp:nvSpPr>
        <dsp:cNvPr id="0" name=""/>
        <dsp:cNvSpPr/>
      </dsp:nvSpPr>
      <dsp:spPr>
        <a:xfrm>
          <a:off x="3397803" y="1880344"/>
          <a:ext cx="223786" cy="426422"/>
        </a:xfrm>
        <a:custGeom>
          <a:avLst/>
          <a:gdLst/>
          <a:ahLst/>
          <a:cxnLst/>
          <a:rect l="0" t="0" r="0" b="0"/>
          <a:pathLst>
            <a:path>
              <a:moveTo>
                <a:pt x="0" y="0"/>
              </a:moveTo>
              <a:lnTo>
                <a:pt x="111893" y="0"/>
              </a:lnTo>
              <a:lnTo>
                <a:pt x="111893" y="426422"/>
              </a:lnTo>
              <a:lnTo>
                <a:pt x="223786" y="4264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497657" y="2081515"/>
        <a:ext cx="24078" cy="24078"/>
      </dsp:txXfrm>
    </dsp:sp>
    <dsp:sp modelId="{778E89F2-15C3-4C19-8FE1-3CCA0E6FAFA1}">
      <dsp:nvSpPr>
        <dsp:cNvPr id="0" name=""/>
        <dsp:cNvSpPr/>
      </dsp:nvSpPr>
      <dsp:spPr>
        <a:xfrm>
          <a:off x="3397803" y="1834624"/>
          <a:ext cx="223786" cy="91440"/>
        </a:xfrm>
        <a:custGeom>
          <a:avLst/>
          <a:gdLst/>
          <a:ahLst/>
          <a:cxnLst/>
          <a:rect l="0" t="0" r="0" b="0"/>
          <a:pathLst>
            <a:path>
              <a:moveTo>
                <a:pt x="0" y="45720"/>
              </a:moveTo>
              <a:lnTo>
                <a:pt x="223786"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504101" y="1874749"/>
        <a:ext cx="11189" cy="11189"/>
      </dsp:txXfrm>
    </dsp:sp>
    <dsp:sp modelId="{B6AAD6B9-E8B9-4CB9-B5AA-B8146B62FC78}">
      <dsp:nvSpPr>
        <dsp:cNvPr id="0" name=""/>
        <dsp:cNvSpPr/>
      </dsp:nvSpPr>
      <dsp:spPr>
        <a:xfrm>
          <a:off x="3397803" y="1453921"/>
          <a:ext cx="223786" cy="426422"/>
        </a:xfrm>
        <a:custGeom>
          <a:avLst/>
          <a:gdLst/>
          <a:ahLst/>
          <a:cxnLst/>
          <a:rect l="0" t="0" r="0" b="0"/>
          <a:pathLst>
            <a:path>
              <a:moveTo>
                <a:pt x="0" y="426422"/>
              </a:moveTo>
              <a:lnTo>
                <a:pt x="111893" y="426422"/>
              </a:lnTo>
              <a:lnTo>
                <a:pt x="111893" y="0"/>
              </a:lnTo>
              <a:lnTo>
                <a:pt x="22378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497657" y="1655093"/>
        <a:ext cx="24078" cy="24078"/>
      </dsp:txXfrm>
    </dsp:sp>
    <dsp:sp modelId="{C07230D8-3299-4BCB-A871-9A14F0ED3594}">
      <dsp:nvSpPr>
        <dsp:cNvPr id="0" name=""/>
        <dsp:cNvSpPr/>
      </dsp:nvSpPr>
      <dsp:spPr>
        <a:xfrm>
          <a:off x="2055084" y="1240710"/>
          <a:ext cx="223786" cy="639633"/>
        </a:xfrm>
        <a:custGeom>
          <a:avLst/>
          <a:gdLst/>
          <a:ahLst/>
          <a:cxnLst/>
          <a:rect l="0" t="0" r="0" b="0"/>
          <a:pathLst>
            <a:path>
              <a:moveTo>
                <a:pt x="0" y="0"/>
              </a:moveTo>
              <a:lnTo>
                <a:pt x="111893" y="0"/>
              </a:lnTo>
              <a:lnTo>
                <a:pt x="111893" y="639633"/>
              </a:lnTo>
              <a:lnTo>
                <a:pt x="223786" y="6396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150036" y="1543586"/>
        <a:ext cx="33882" cy="33882"/>
      </dsp:txXfrm>
    </dsp:sp>
    <dsp:sp modelId="{BB93B744-4FF1-4019-8844-61411129387E}">
      <dsp:nvSpPr>
        <dsp:cNvPr id="0" name=""/>
        <dsp:cNvSpPr/>
      </dsp:nvSpPr>
      <dsp:spPr>
        <a:xfrm>
          <a:off x="3397803" y="601077"/>
          <a:ext cx="223786" cy="426422"/>
        </a:xfrm>
        <a:custGeom>
          <a:avLst/>
          <a:gdLst/>
          <a:ahLst/>
          <a:cxnLst/>
          <a:rect l="0" t="0" r="0" b="0"/>
          <a:pathLst>
            <a:path>
              <a:moveTo>
                <a:pt x="0" y="0"/>
              </a:moveTo>
              <a:lnTo>
                <a:pt x="111893" y="0"/>
              </a:lnTo>
              <a:lnTo>
                <a:pt x="111893" y="426422"/>
              </a:lnTo>
              <a:lnTo>
                <a:pt x="223786" y="4264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497657" y="802248"/>
        <a:ext cx="24078" cy="24078"/>
      </dsp:txXfrm>
    </dsp:sp>
    <dsp:sp modelId="{DE2D57A6-BCED-4B1E-BC47-DDD243094300}">
      <dsp:nvSpPr>
        <dsp:cNvPr id="0" name=""/>
        <dsp:cNvSpPr/>
      </dsp:nvSpPr>
      <dsp:spPr>
        <a:xfrm>
          <a:off x="3397803" y="555357"/>
          <a:ext cx="223786" cy="91440"/>
        </a:xfrm>
        <a:custGeom>
          <a:avLst/>
          <a:gdLst/>
          <a:ahLst/>
          <a:cxnLst/>
          <a:rect l="0" t="0" r="0" b="0"/>
          <a:pathLst>
            <a:path>
              <a:moveTo>
                <a:pt x="0" y="45720"/>
              </a:moveTo>
              <a:lnTo>
                <a:pt x="223786"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504101" y="595482"/>
        <a:ext cx="11189" cy="11189"/>
      </dsp:txXfrm>
    </dsp:sp>
    <dsp:sp modelId="{065EB768-F9DF-4003-8942-0B332514EF57}">
      <dsp:nvSpPr>
        <dsp:cNvPr id="0" name=""/>
        <dsp:cNvSpPr/>
      </dsp:nvSpPr>
      <dsp:spPr>
        <a:xfrm>
          <a:off x="3397803" y="174654"/>
          <a:ext cx="223786" cy="426422"/>
        </a:xfrm>
        <a:custGeom>
          <a:avLst/>
          <a:gdLst/>
          <a:ahLst/>
          <a:cxnLst/>
          <a:rect l="0" t="0" r="0" b="0"/>
          <a:pathLst>
            <a:path>
              <a:moveTo>
                <a:pt x="0" y="426422"/>
              </a:moveTo>
              <a:lnTo>
                <a:pt x="111893" y="426422"/>
              </a:lnTo>
              <a:lnTo>
                <a:pt x="111893" y="0"/>
              </a:lnTo>
              <a:lnTo>
                <a:pt x="22378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497657" y="375826"/>
        <a:ext cx="24078" cy="24078"/>
      </dsp:txXfrm>
    </dsp:sp>
    <dsp:sp modelId="{E6957472-7507-4B7E-8180-75D4EA3C0F24}">
      <dsp:nvSpPr>
        <dsp:cNvPr id="0" name=""/>
        <dsp:cNvSpPr/>
      </dsp:nvSpPr>
      <dsp:spPr>
        <a:xfrm>
          <a:off x="2055084" y="601077"/>
          <a:ext cx="223786" cy="639633"/>
        </a:xfrm>
        <a:custGeom>
          <a:avLst/>
          <a:gdLst/>
          <a:ahLst/>
          <a:cxnLst/>
          <a:rect l="0" t="0" r="0" b="0"/>
          <a:pathLst>
            <a:path>
              <a:moveTo>
                <a:pt x="0" y="639633"/>
              </a:moveTo>
              <a:lnTo>
                <a:pt x="111893" y="639633"/>
              </a:lnTo>
              <a:lnTo>
                <a:pt x="111893" y="0"/>
              </a:lnTo>
              <a:lnTo>
                <a:pt x="22378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150036" y="903952"/>
        <a:ext cx="33882" cy="33882"/>
      </dsp:txXfrm>
    </dsp:sp>
    <dsp:sp modelId="{41ED40C7-7088-4CB1-B68F-7A3566CE9EAA}">
      <dsp:nvSpPr>
        <dsp:cNvPr id="0" name=""/>
        <dsp:cNvSpPr/>
      </dsp:nvSpPr>
      <dsp:spPr>
        <a:xfrm>
          <a:off x="712365" y="1240710"/>
          <a:ext cx="223786" cy="1492478"/>
        </a:xfrm>
        <a:custGeom>
          <a:avLst/>
          <a:gdLst/>
          <a:ahLst/>
          <a:cxnLst/>
          <a:rect l="0" t="0" r="0" b="0"/>
          <a:pathLst>
            <a:path>
              <a:moveTo>
                <a:pt x="0" y="1492478"/>
              </a:moveTo>
              <a:lnTo>
                <a:pt x="111893" y="1492478"/>
              </a:lnTo>
              <a:lnTo>
                <a:pt x="111893" y="0"/>
              </a:lnTo>
              <a:lnTo>
                <a:pt x="22378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786530" y="1949220"/>
        <a:ext cx="75458" cy="75458"/>
      </dsp:txXfrm>
    </dsp:sp>
    <dsp:sp modelId="{736A4459-48F4-43C7-AC6F-2763F172F301}">
      <dsp:nvSpPr>
        <dsp:cNvPr id="0" name=""/>
        <dsp:cNvSpPr/>
      </dsp:nvSpPr>
      <dsp:spPr>
        <a:xfrm rot="16200000">
          <a:off x="-355934" y="2562619"/>
          <a:ext cx="1795462" cy="341137"/>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622300">
            <a:lnSpc>
              <a:spcPct val="90000"/>
            </a:lnSpc>
            <a:spcBef>
              <a:spcPct val="0"/>
            </a:spcBef>
            <a:spcAft>
              <a:spcPct val="35000"/>
            </a:spcAft>
            <a:buNone/>
          </a:pPr>
          <a:r>
            <a:rPr lang="en-US" sz="1400" b="1" kern="1200" noProof="0" dirty="0"/>
            <a:t>Clustered data</a:t>
          </a:r>
        </a:p>
      </dsp:txBody>
      <dsp:txXfrm>
        <a:off x="-355934" y="2562619"/>
        <a:ext cx="1795462" cy="341137"/>
      </dsp:txXfrm>
    </dsp:sp>
    <dsp:sp modelId="{3C114A06-9903-4052-914B-9D033F4376C3}">
      <dsp:nvSpPr>
        <dsp:cNvPr id="0" name=""/>
        <dsp:cNvSpPr/>
      </dsp:nvSpPr>
      <dsp:spPr>
        <a:xfrm>
          <a:off x="936152" y="1070141"/>
          <a:ext cx="1118932" cy="341137"/>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t>New treatment</a:t>
          </a:r>
        </a:p>
      </dsp:txBody>
      <dsp:txXfrm>
        <a:off x="936152" y="1070141"/>
        <a:ext cx="1118932" cy="341137"/>
      </dsp:txXfrm>
    </dsp:sp>
    <dsp:sp modelId="{4F9B5E3C-410A-43C8-82F7-EE89ABE57240}">
      <dsp:nvSpPr>
        <dsp:cNvPr id="0" name=""/>
        <dsp:cNvSpPr/>
      </dsp:nvSpPr>
      <dsp:spPr>
        <a:xfrm>
          <a:off x="2278871" y="430508"/>
          <a:ext cx="1118932" cy="341137"/>
        </a:xfrm>
        <a:prstGeom prst="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solidFill>
                <a:schemeClr val="tx1"/>
              </a:solidFill>
            </a:rPr>
            <a:t>Therapist A</a:t>
          </a:r>
        </a:p>
      </dsp:txBody>
      <dsp:txXfrm>
        <a:off x="2278871" y="430508"/>
        <a:ext cx="1118932" cy="341137"/>
      </dsp:txXfrm>
    </dsp:sp>
    <dsp:sp modelId="{F39ACE5B-8FBB-42E4-8D77-D2E17055576D}">
      <dsp:nvSpPr>
        <dsp:cNvPr id="0" name=""/>
        <dsp:cNvSpPr/>
      </dsp:nvSpPr>
      <dsp:spPr>
        <a:xfrm>
          <a:off x="3621589" y="4085"/>
          <a:ext cx="1118932" cy="341137"/>
        </a:xfrm>
        <a:prstGeom prst="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533400">
            <a:lnSpc>
              <a:spcPct val="90000"/>
            </a:lnSpc>
            <a:spcBef>
              <a:spcPct val="0"/>
            </a:spcBef>
            <a:spcAft>
              <a:spcPct val="35000"/>
            </a:spcAft>
            <a:buNone/>
          </a:pPr>
          <a:r>
            <a:rPr lang="en-US" sz="1200" b="1" kern="1200" noProof="0">
              <a:solidFill>
                <a:schemeClr val="tx1"/>
              </a:solidFill>
            </a:rPr>
            <a:t>Patient </a:t>
          </a:r>
          <a:r>
            <a:rPr lang="en-US" sz="1200" b="1" kern="1200" noProof="0" dirty="0">
              <a:solidFill>
                <a:schemeClr val="tx1"/>
              </a:solidFill>
            </a:rPr>
            <a:t>1</a:t>
          </a:r>
        </a:p>
      </dsp:txBody>
      <dsp:txXfrm>
        <a:off x="3621589" y="4085"/>
        <a:ext cx="1118932" cy="341137"/>
      </dsp:txXfrm>
    </dsp:sp>
    <dsp:sp modelId="{90353484-2F8F-46A0-B0AD-DD98B6FE5748}">
      <dsp:nvSpPr>
        <dsp:cNvPr id="0" name=""/>
        <dsp:cNvSpPr/>
      </dsp:nvSpPr>
      <dsp:spPr>
        <a:xfrm>
          <a:off x="3621589" y="430508"/>
          <a:ext cx="1118932" cy="341137"/>
        </a:xfrm>
        <a:prstGeom prst="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solidFill>
                <a:schemeClr val="tx1"/>
              </a:solidFill>
            </a:rPr>
            <a:t>Patient 2</a:t>
          </a:r>
        </a:p>
      </dsp:txBody>
      <dsp:txXfrm>
        <a:off x="3621589" y="430508"/>
        <a:ext cx="1118932" cy="341137"/>
      </dsp:txXfrm>
    </dsp:sp>
    <dsp:sp modelId="{2532F158-7492-42F5-85DA-E06186B90329}">
      <dsp:nvSpPr>
        <dsp:cNvPr id="0" name=""/>
        <dsp:cNvSpPr/>
      </dsp:nvSpPr>
      <dsp:spPr>
        <a:xfrm>
          <a:off x="3621589" y="856930"/>
          <a:ext cx="1118932" cy="341137"/>
        </a:xfrm>
        <a:prstGeom prst="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solidFill>
                <a:schemeClr val="tx1"/>
              </a:solidFill>
            </a:rPr>
            <a:t>Patient 3</a:t>
          </a:r>
        </a:p>
      </dsp:txBody>
      <dsp:txXfrm>
        <a:off x="3621589" y="856930"/>
        <a:ext cx="1118932" cy="341137"/>
      </dsp:txXfrm>
    </dsp:sp>
    <dsp:sp modelId="{1F9BDCF5-DBCB-4C36-B588-522F2E94545D}">
      <dsp:nvSpPr>
        <dsp:cNvPr id="0" name=""/>
        <dsp:cNvSpPr/>
      </dsp:nvSpPr>
      <dsp:spPr>
        <a:xfrm>
          <a:off x="2278871" y="1709775"/>
          <a:ext cx="1118932" cy="341137"/>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solidFill>
                <a:schemeClr val="tx1"/>
              </a:solidFill>
            </a:rPr>
            <a:t>Therapist C</a:t>
          </a:r>
        </a:p>
      </dsp:txBody>
      <dsp:txXfrm>
        <a:off x="2278871" y="1709775"/>
        <a:ext cx="1118932" cy="341137"/>
      </dsp:txXfrm>
    </dsp:sp>
    <dsp:sp modelId="{AA634246-0E59-4F1C-A114-0E6A66A7F4DF}">
      <dsp:nvSpPr>
        <dsp:cNvPr id="0" name=""/>
        <dsp:cNvSpPr/>
      </dsp:nvSpPr>
      <dsp:spPr>
        <a:xfrm>
          <a:off x="3621589" y="1283352"/>
          <a:ext cx="1118932" cy="341137"/>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solidFill>
                <a:schemeClr val="tx1"/>
              </a:solidFill>
            </a:rPr>
            <a:t>Patient 7</a:t>
          </a:r>
        </a:p>
      </dsp:txBody>
      <dsp:txXfrm>
        <a:off x="3621589" y="1283352"/>
        <a:ext cx="1118932" cy="341137"/>
      </dsp:txXfrm>
    </dsp:sp>
    <dsp:sp modelId="{CBE85118-111F-4730-AE43-242051F62D06}">
      <dsp:nvSpPr>
        <dsp:cNvPr id="0" name=""/>
        <dsp:cNvSpPr/>
      </dsp:nvSpPr>
      <dsp:spPr>
        <a:xfrm>
          <a:off x="3621589" y="1709775"/>
          <a:ext cx="1118932" cy="341137"/>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solidFill>
                <a:schemeClr val="tx1"/>
              </a:solidFill>
            </a:rPr>
            <a:t>Patient 8</a:t>
          </a:r>
        </a:p>
      </dsp:txBody>
      <dsp:txXfrm>
        <a:off x="3621589" y="1709775"/>
        <a:ext cx="1118932" cy="341137"/>
      </dsp:txXfrm>
    </dsp:sp>
    <dsp:sp modelId="{4103CA08-A249-4036-B89F-176CE0B3F742}">
      <dsp:nvSpPr>
        <dsp:cNvPr id="0" name=""/>
        <dsp:cNvSpPr/>
      </dsp:nvSpPr>
      <dsp:spPr>
        <a:xfrm>
          <a:off x="3621589" y="2136197"/>
          <a:ext cx="1118932" cy="341137"/>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solidFill>
                <a:schemeClr val="tx1"/>
              </a:solidFill>
            </a:rPr>
            <a:t>Patient 9</a:t>
          </a:r>
        </a:p>
      </dsp:txBody>
      <dsp:txXfrm>
        <a:off x="3621589" y="2136197"/>
        <a:ext cx="1118932" cy="341137"/>
      </dsp:txXfrm>
    </dsp:sp>
    <dsp:sp modelId="{6642B499-0DA2-4AA7-A458-73A911D23ED9}">
      <dsp:nvSpPr>
        <dsp:cNvPr id="0" name=""/>
        <dsp:cNvSpPr/>
      </dsp:nvSpPr>
      <dsp:spPr>
        <a:xfrm>
          <a:off x="936152" y="4055098"/>
          <a:ext cx="1118932" cy="341137"/>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t>Control</a:t>
          </a:r>
        </a:p>
      </dsp:txBody>
      <dsp:txXfrm>
        <a:off x="936152" y="4055098"/>
        <a:ext cx="1118932" cy="341137"/>
      </dsp:txXfrm>
    </dsp:sp>
    <dsp:sp modelId="{10C068DB-FF5E-4C72-A5D2-994182A1066D}">
      <dsp:nvSpPr>
        <dsp:cNvPr id="0" name=""/>
        <dsp:cNvSpPr/>
      </dsp:nvSpPr>
      <dsp:spPr>
        <a:xfrm>
          <a:off x="2278871" y="2989042"/>
          <a:ext cx="1118932" cy="341137"/>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solidFill>
                <a:schemeClr val="tx1"/>
              </a:solidFill>
            </a:rPr>
            <a:t>Therapist B</a:t>
          </a:r>
        </a:p>
      </dsp:txBody>
      <dsp:txXfrm>
        <a:off x="2278871" y="2989042"/>
        <a:ext cx="1118932" cy="341137"/>
      </dsp:txXfrm>
    </dsp:sp>
    <dsp:sp modelId="{B4D7415C-BC8F-4F66-93A7-86EB97B364A8}">
      <dsp:nvSpPr>
        <dsp:cNvPr id="0" name=""/>
        <dsp:cNvSpPr/>
      </dsp:nvSpPr>
      <dsp:spPr>
        <a:xfrm>
          <a:off x="3621589" y="2562619"/>
          <a:ext cx="1118932" cy="341137"/>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solidFill>
                <a:schemeClr val="tx1"/>
              </a:solidFill>
            </a:rPr>
            <a:t>Patient 4</a:t>
          </a:r>
        </a:p>
      </dsp:txBody>
      <dsp:txXfrm>
        <a:off x="3621589" y="2562619"/>
        <a:ext cx="1118932" cy="341137"/>
      </dsp:txXfrm>
    </dsp:sp>
    <dsp:sp modelId="{ED687182-A74A-4B7A-A374-1523428AEE6C}">
      <dsp:nvSpPr>
        <dsp:cNvPr id="0" name=""/>
        <dsp:cNvSpPr/>
      </dsp:nvSpPr>
      <dsp:spPr>
        <a:xfrm>
          <a:off x="3621589" y="2989042"/>
          <a:ext cx="1118932" cy="341137"/>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solidFill>
                <a:schemeClr val="tx1"/>
              </a:solidFill>
            </a:rPr>
            <a:t>Patient 5</a:t>
          </a:r>
        </a:p>
      </dsp:txBody>
      <dsp:txXfrm>
        <a:off x="3621589" y="2989042"/>
        <a:ext cx="1118932" cy="341137"/>
      </dsp:txXfrm>
    </dsp:sp>
    <dsp:sp modelId="{629B2486-42C0-46B5-A235-0F7B311FBAD6}">
      <dsp:nvSpPr>
        <dsp:cNvPr id="0" name=""/>
        <dsp:cNvSpPr/>
      </dsp:nvSpPr>
      <dsp:spPr>
        <a:xfrm>
          <a:off x="3621589" y="3415464"/>
          <a:ext cx="1118932" cy="341137"/>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solidFill>
                <a:schemeClr val="tx1"/>
              </a:solidFill>
            </a:rPr>
            <a:t>Patient 6</a:t>
          </a:r>
        </a:p>
      </dsp:txBody>
      <dsp:txXfrm>
        <a:off x="3621589" y="3415464"/>
        <a:ext cx="1118932" cy="341137"/>
      </dsp:txXfrm>
    </dsp:sp>
    <dsp:sp modelId="{9E9465E6-46E9-4284-996F-77F72BE7789A}">
      <dsp:nvSpPr>
        <dsp:cNvPr id="0" name=""/>
        <dsp:cNvSpPr/>
      </dsp:nvSpPr>
      <dsp:spPr>
        <a:xfrm>
          <a:off x="2278871" y="4055098"/>
          <a:ext cx="1118932" cy="341137"/>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solidFill>
                <a:schemeClr val="tx1"/>
              </a:solidFill>
            </a:rPr>
            <a:t>Therapist D</a:t>
          </a:r>
        </a:p>
      </dsp:txBody>
      <dsp:txXfrm>
        <a:off x="2278871" y="4055098"/>
        <a:ext cx="1118932" cy="341137"/>
      </dsp:txXfrm>
    </dsp:sp>
    <dsp:sp modelId="{2A46DBC5-39A7-45E8-A0F2-4456F55AE34B}">
      <dsp:nvSpPr>
        <dsp:cNvPr id="0" name=""/>
        <dsp:cNvSpPr/>
      </dsp:nvSpPr>
      <dsp:spPr>
        <a:xfrm>
          <a:off x="3621589" y="3841886"/>
          <a:ext cx="1118932" cy="341137"/>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solidFill>
                <a:schemeClr val="tx1"/>
              </a:solidFill>
            </a:rPr>
            <a:t>Patient 10</a:t>
          </a:r>
        </a:p>
      </dsp:txBody>
      <dsp:txXfrm>
        <a:off x="3621589" y="3841886"/>
        <a:ext cx="1118932" cy="341137"/>
      </dsp:txXfrm>
    </dsp:sp>
    <dsp:sp modelId="{BF31E31A-5797-4108-986F-9669F796AB0D}">
      <dsp:nvSpPr>
        <dsp:cNvPr id="0" name=""/>
        <dsp:cNvSpPr/>
      </dsp:nvSpPr>
      <dsp:spPr>
        <a:xfrm>
          <a:off x="3621589" y="4268309"/>
          <a:ext cx="1118932" cy="341137"/>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solidFill>
                <a:schemeClr val="tx1"/>
              </a:solidFill>
            </a:rPr>
            <a:t>Patient 11</a:t>
          </a:r>
        </a:p>
      </dsp:txBody>
      <dsp:txXfrm>
        <a:off x="3621589" y="4268309"/>
        <a:ext cx="1118932" cy="341137"/>
      </dsp:txXfrm>
    </dsp:sp>
    <dsp:sp modelId="{CD1BA9F1-6074-4499-8B44-D6F992687AF6}">
      <dsp:nvSpPr>
        <dsp:cNvPr id="0" name=""/>
        <dsp:cNvSpPr/>
      </dsp:nvSpPr>
      <dsp:spPr>
        <a:xfrm>
          <a:off x="2278871" y="5121153"/>
          <a:ext cx="1118932" cy="341137"/>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solidFill>
                <a:schemeClr val="tx1"/>
              </a:solidFill>
            </a:rPr>
            <a:t>Therapist E</a:t>
          </a:r>
        </a:p>
      </dsp:txBody>
      <dsp:txXfrm>
        <a:off x="2278871" y="5121153"/>
        <a:ext cx="1118932" cy="341137"/>
      </dsp:txXfrm>
    </dsp:sp>
    <dsp:sp modelId="{2BF49F52-1E68-441D-BE94-4C083F1631AF}">
      <dsp:nvSpPr>
        <dsp:cNvPr id="0" name=""/>
        <dsp:cNvSpPr/>
      </dsp:nvSpPr>
      <dsp:spPr>
        <a:xfrm>
          <a:off x="3621589" y="4694731"/>
          <a:ext cx="1118932" cy="341137"/>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solidFill>
                <a:schemeClr val="tx1"/>
              </a:solidFill>
            </a:rPr>
            <a:t>Patient 12</a:t>
          </a:r>
        </a:p>
      </dsp:txBody>
      <dsp:txXfrm>
        <a:off x="3621589" y="4694731"/>
        <a:ext cx="1118932" cy="341137"/>
      </dsp:txXfrm>
    </dsp:sp>
    <dsp:sp modelId="{9B97487F-BA0C-441E-BEAC-0E6D15027F8E}">
      <dsp:nvSpPr>
        <dsp:cNvPr id="0" name=""/>
        <dsp:cNvSpPr/>
      </dsp:nvSpPr>
      <dsp:spPr>
        <a:xfrm>
          <a:off x="3621589" y="5121153"/>
          <a:ext cx="1118932" cy="341137"/>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solidFill>
                <a:schemeClr val="tx1"/>
              </a:solidFill>
            </a:rPr>
            <a:t>Patient 13</a:t>
          </a:r>
        </a:p>
      </dsp:txBody>
      <dsp:txXfrm>
        <a:off x="3621589" y="5121153"/>
        <a:ext cx="1118932" cy="341137"/>
      </dsp:txXfrm>
    </dsp:sp>
    <dsp:sp modelId="{234B3447-3175-405A-8D28-0B219B84C12A}">
      <dsp:nvSpPr>
        <dsp:cNvPr id="0" name=""/>
        <dsp:cNvSpPr/>
      </dsp:nvSpPr>
      <dsp:spPr>
        <a:xfrm>
          <a:off x="3621589" y="5547576"/>
          <a:ext cx="1118932" cy="341137"/>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solidFill>
                <a:schemeClr val="tx1"/>
              </a:solidFill>
            </a:rPr>
            <a:t>Patient 14</a:t>
          </a:r>
        </a:p>
      </dsp:txBody>
      <dsp:txXfrm>
        <a:off x="3621589" y="5547576"/>
        <a:ext cx="1118932" cy="3411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F7AA6-421D-4C9C-A3BE-EA88AA9F96B5}">
      <dsp:nvSpPr>
        <dsp:cNvPr id="0" name=""/>
        <dsp:cNvSpPr/>
      </dsp:nvSpPr>
      <dsp:spPr>
        <a:xfrm>
          <a:off x="3909103" y="5379259"/>
          <a:ext cx="200116" cy="91440"/>
        </a:xfrm>
        <a:custGeom>
          <a:avLst/>
          <a:gdLst/>
          <a:ahLst/>
          <a:cxnLst/>
          <a:rect l="0" t="0" r="0" b="0"/>
          <a:pathLst>
            <a:path>
              <a:moveTo>
                <a:pt x="0" y="45720"/>
              </a:moveTo>
              <a:lnTo>
                <a:pt x="200116"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004158" y="5419976"/>
        <a:ext cx="10005" cy="10005"/>
      </dsp:txXfrm>
    </dsp:sp>
    <dsp:sp modelId="{E05F2F25-9FB6-4860-9F7C-981F46F857FB}">
      <dsp:nvSpPr>
        <dsp:cNvPr id="0" name=""/>
        <dsp:cNvSpPr/>
      </dsp:nvSpPr>
      <dsp:spPr>
        <a:xfrm>
          <a:off x="2708402" y="5043659"/>
          <a:ext cx="200116" cy="381319"/>
        </a:xfrm>
        <a:custGeom>
          <a:avLst/>
          <a:gdLst/>
          <a:ahLst/>
          <a:cxnLst/>
          <a:rect l="0" t="0" r="0" b="0"/>
          <a:pathLst>
            <a:path>
              <a:moveTo>
                <a:pt x="0" y="0"/>
              </a:moveTo>
              <a:lnTo>
                <a:pt x="100058" y="0"/>
              </a:lnTo>
              <a:lnTo>
                <a:pt x="100058" y="381319"/>
              </a:lnTo>
              <a:lnTo>
                <a:pt x="200116" y="3813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797695" y="5223553"/>
        <a:ext cx="21532" cy="21532"/>
      </dsp:txXfrm>
    </dsp:sp>
    <dsp:sp modelId="{2B77B356-9207-4E36-8580-2DE18D0EA484}">
      <dsp:nvSpPr>
        <dsp:cNvPr id="0" name=""/>
        <dsp:cNvSpPr/>
      </dsp:nvSpPr>
      <dsp:spPr>
        <a:xfrm>
          <a:off x="3909103" y="4997939"/>
          <a:ext cx="200116" cy="91440"/>
        </a:xfrm>
        <a:custGeom>
          <a:avLst/>
          <a:gdLst/>
          <a:ahLst/>
          <a:cxnLst/>
          <a:rect l="0" t="0" r="0" b="0"/>
          <a:pathLst>
            <a:path>
              <a:moveTo>
                <a:pt x="0" y="45720"/>
              </a:moveTo>
              <a:lnTo>
                <a:pt x="200116"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004158" y="5038656"/>
        <a:ext cx="10005" cy="10005"/>
      </dsp:txXfrm>
    </dsp:sp>
    <dsp:sp modelId="{4511FF80-8B6F-4FF4-AF24-0FF1DB7B7E06}">
      <dsp:nvSpPr>
        <dsp:cNvPr id="0" name=""/>
        <dsp:cNvSpPr/>
      </dsp:nvSpPr>
      <dsp:spPr>
        <a:xfrm>
          <a:off x="2708402" y="4997939"/>
          <a:ext cx="200116" cy="91440"/>
        </a:xfrm>
        <a:custGeom>
          <a:avLst/>
          <a:gdLst/>
          <a:ahLst/>
          <a:cxnLst/>
          <a:rect l="0" t="0" r="0" b="0"/>
          <a:pathLst>
            <a:path>
              <a:moveTo>
                <a:pt x="0" y="45720"/>
              </a:moveTo>
              <a:lnTo>
                <a:pt x="200116"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803458" y="5038656"/>
        <a:ext cx="10005" cy="10005"/>
      </dsp:txXfrm>
    </dsp:sp>
    <dsp:sp modelId="{547D00BE-EDC8-46EB-BBD5-78328A16334A}">
      <dsp:nvSpPr>
        <dsp:cNvPr id="0" name=""/>
        <dsp:cNvSpPr/>
      </dsp:nvSpPr>
      <dsp:spPr>
        <a:xfrm>
          <a:off x="3909103" y="4616619"/>
          <a:ext cx="200116" cy="91440"/>
        </a:xfrm>
        <a:custGeom>
          <a:avLst/>
          <a:gdLst/>
          <a:ahLst/>
          <a:cxnLst/>
          <a:rect l="0" t="0" r="0" b="0"/>
          <a:pathLst>
            <a:path>
              <a:moveTo>
                <a:pt x="0" y="45720"/>
              </a:moveTo>
              <a:lnTo>
                <a:pt x="200116"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004158" y="4657336"/>
        <a:ext cx="10005" cy="10005"/>
      </dsp:txXfrm>
    </dsp:sp>
    <dsp:sp modelId="{125F31F7-3028-40C8-9741-E888752F7AB8}">
      <dsp:nvSpPr>
        <dsp:cNvPr id="0" name=""/>
        <dsp:cNvSpPr/>
      </dsp:nvSpPr>
      <dsp:spPr>
        <a:xfrm>
          <a:off x="2708402" y="4662339"/>
          <a:ext cx="200116" cy="381319"/>
        </a:xfrm>
        <a:custGeom>
          <a:avLst/>
          <a:gdLst/>
          <a:ahLst/>
          <a:cxnLst/>
          <a:rect l="0" t="0" r="0" b="0"/>
          <a:pathLst>
            <a:path>
              <a:moveTo>
                <a:pt x="0" y="381319"/>
              </a:moveTo>
              <a:lnTo>
                <a:pt x="100058" y="381319"/>
              </a:lnTo>
              <a:lnTo>
                <a:pt x="100058" y="0"/>
              </a:lnTo>
              <a:lnTo>
                <a:pt x="20011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797695" y="4842233"/>
        <a:ext cx="21532" cy="21532"/>
      </dsp:txXfrm>
    </dsp:sp>
    <dsp:sp modelId="{C52B6E51-72F3-46ED-9CDE-16CDD0A2C58B}">
      <dsp:nvSpPr>
        <dsp:cNvPr id="0" name=""/>
        <dsp:cNvSpPr/>
      </dsp:nvSpPr>
      <dsp:spPr>
        <a:xfrm>
          <a:off x="1507702" y="4090359"/>
          <a:ext cx="200116" cy="953299"/>
        </a:xfrm>
        <a:custGeom>
          <a:avLst/>
          <a:gdLst/>
          <a:ahLst/>
          <a:cxnLst/>
          <a:rect l="0" t="0" r="0" b="0"/>
          <a:pathLst>
            <a:path>
              <a:moveTo>
                <a:pt x="0" y="0"/>
              </a:moveTo>
              <a:lnTo>
                <a:pt x="100058" y="0"/>
              </a:lnTo>
              <a:lnTo>
                <a:pt x="100058" y="953299"/>
              </a:lnTo>
              <a:lnTo>
                <a:pt x="200116" y="9532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583409" y="4542657"/>
        <a:ext cx="48703" cy="48703"/>
      </dsp:txXfrm>
    </dsp:sp>
    <dsp:sp modelId="{0DD96299-6F43-4CD1-85BE-0DAAA5C1BCBF}">
      <dsp:nvSpPr>
        <dsp:cNvPr id="0" name=""/>
        <dsp:cNvSpPr/>
      </dsp:nvSpPr>
      <dsp:spPr>
        <a:xfrm>
          <a:off x="3909103" y="4235299"/>
          <a:ext cx="200116" cy="91440"/>
        </a:xfrm>
        <a:custGeom>
          <a:avLst/>
          <a:gdLst/>
          <a:ahLst/>
          <a:cxnLst/>
          <a:rect l="0" t="0" r="0" b="0"/>
          <a:pathLst>
            <a:path>
              <a:moveTo>
                <a:pt x="0" y="45720"/>
              </a:moveTo>
              <a:lnTo>
                <a:pt x="200116"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004158" y="4276017"/>
        <a:ext cx="10005" cy="10005"/>
      </dsp:txXfrm>
    </dsp:sp>
    <dsp:sp modelId="{24B29E0C-B1CC-4ED0-90A3-554DDB1042B3}">
      <dsp:nvSpPr>
        <dsp:cNvPr id="0" name=""/>
        <dsp:cNvSpPr/>
      </dsp:nvSpPr>
      <dsp:spPr>
        <a:xfrm>
          <a:off x="2708402" y="4090359"/>
          <a:ext cx="200116" cy="190659"/>
        </a:xfrm>
        <a:custGeom>
          <a:avLst/>
          <a:gdLst/>
          <a:ahLst/>
          <a:cxnLst/>
          <a:rect l="0" t="0" r="0" b="0"/>
          <a:pathLst>
            <a:path>
              <a:moveTo>
                <a:pt x="0" y="0"/>
              </a:moveTo>
              <a:lnTo>
                <a:pt x="100058" y="0"/>
              </a:lnTo>
              <a:lnTo>
                <a:pt x="100058" y="190659"/>
              </a:lnTo>
              <a:lnTo>
                <a:pt x="200116" y="1906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801551" y="4178779"/>
        <a:ext cx="13820" cy="13820"/>
      </dsp:txXfrm>
    </dsp:sp>
    <dsp:sp modelId="{3D467CAD-F16F-419B-82A2-8F160A7268C6}">
      <dsp:nvSpPr>
        <dsp:cNvPr id="0" name=""/>
        <dsp:cNvSpPr/>
      </dsp:nvSpPr>
      <dsp:spPr>
        <a:xfrm>
          <a:off x="3909103" y="3853979"/>
          <a:ext cx="200116" cy="91440"/>
        </a:xfrm>
        <a:custGeom>
          <a:avLst/>
          <a:gdLst/>
          <a:ahLst/>
          <a:cxnLst/>
          <a:rect l="0" t="0" r="0" b="0"/>
          <a:pathLst>
            <a:path>
              <a:moveTo>
                <a:pt x="0" y="45720"/>
              </a:moveTo>
              <a:lnTo>
                <a:pt x="200116"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004158" y="3894697"/>
        <a:ext cx="10005" cy="10005"/>
      </dsp:txXfrm>
    </dsp:sp>
    <dsp:sp modelId="{74D89D7A-8875-4AA4-80A7-051384FAA7C9}">
      <dsp:nvSpPr>
        <dsp:cNvPr id="0" name=""/>
        <dsp:cNvSpPr/>
      </dsp:nvSpPr>
      <dsp:spPr>
        <a:xfrm>
          <a:off x="2708402" y="3899699"/>
          <a:ext cx="200116" cy="190659"/>
        </a:xfrm>
        <a:custGeom>
          <a:avLst/>
          <a:gdLst/>
          <a:ahLst/>
          <a:cxnLst/>
          <a:rect l="0" t="0" r="0" b="0"/>
          <a:pathLst>
            <a:path>
              <a:moveTo>
                <a:pt x="0" y="190659"/>
              </a:moveTo>
              <a:lnTo>
                <a:pt x="100058" y="190659"/>
              </a:lnTo>
              <a:lnTo>
                <a:pt x="100058" y="0"/>
              </a:lnTo>
              <a:lnTo>
                <a:pt x="20011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801551" y="3988119"/>
        <a:ext cx="13820" cy="13820"/>
      </dsp:txXfrm>
    </dsp:sp>
    <dsp:sp modelId="{6A78A5D2-1CFD-4186-B6A1-8F46F565FC2D}">
      <dsp:nvSpPr>
        <dsp:cNvPr id="0" name=""/>
        <dsp:cNvSpPr/>
      </dsp:nvSpPr>
      <dsp:spPr>
        <a:xfrm>
          <a:off x="1507702" y="4044639"/>
          <a:ext cx="200116" cy="91440"/>
        </a:xfrm>
        <a:custGeom>
          <a:avLst/>
          <a:gdLst/>
          <a:ahLst/>
          <a:cxnLst/>
          <a:rect l="0" t="0" r="0" b="0"/>
          <a:pathLst>
            <a:path>
              <a:moveTo>
                <a:pt x="0" y="45720"/>
              </a:moveTo>
              <a:lnTo>
                <a:pt x="200116"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602758" y="4085357"/>
        <a:ext cx="10005" cy="10005"/>
      </dsp:txXfrm>
    </dsp:sp>
    <dsp:sp modelId="{19323496-5975-4BAD-9B57-C2443C0F861C}">
      <dsp:nvSpPr>
        <dsp:cNvPr id="0" name=""/>
        <dsp:cNvSpPr/>
      </dsp:nvSpPr>
      <dsp:spPr>
        <a:xfrm>
          <a:off x="3909103" y="3472659"/>
          <a:ext cx="200116" cy="91440"/>
        </a:xfrm>
        <a:custGeom>
          <a:avLst/>
          <a:gdLst/>
          <a:ahLst/>
          <a:cxnLst/>
          <a:rect l="0" t="0" r="0" b="0"/>
          <a:pathLst>
            <a:path>
              <a:moveTo>
                <a:pt x="0" y="45720"/>
              </a:moveTo>
              <a:lnTo>
                <a:pt x="200116"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004158" y="3513377"/>
        <a:ext cx="10005" cy="10005"/>
      </dsp:txXfrm>
    </dsp:sp>
    <dsp:sp modelId="{D3734409-E7F4-498E-B95B-C7AFCD748EA6}">
      <dsp:nvSpPr>
        <dsp:cNvPr id="0" name=""/>
        <dsp:cNvSpPr/>
      </dsp:nvSpPr>
      <dsp:spPr>
        <a:xfrm>
          <a:off x="2708402" y="3137059"/>
          <a:ext cx="200116" cy="381319"/>
        </a:xfrm>
        <a:custGeom>
          <a:avLst/>
          <a:gdLst/>
          <a:ahLst/>
          <a:cxnLst/>
          <a:rect l="0" t="0" r="0" b="0"/>
          <a:pathLst>
            <a:path>
              <a:moveTo>
                <a:pt x="0" y="0"/>
              </a:moveTo>
              <a:lnTo>
                <a:pt x="100058" y="0"/>
              </a:lnTo>
              <a:lnTo>
                <a:pt x="100058" y="381319"/>
              </a:lnTo>
              <a:lnTo>
                <a:pt x="200116" y="3813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797695" y="3316953"/>
        <a:ext cx="21532" cy="21532"/>
      </dsp:txXfrm>
    </dsp:sp>
    <dsp:sp modelId="{51B567AF-05CE-4D44-8B25-3F56B550DD68}">
      <dsp:nvSpPr>
        <dsp:cNvPr id="0" name=""/>
        <dsp:cNvSpPr/>
      </dsp:nvSpPr>
      <dsp:spPr>
        <a:xfrm>
          <a:off x="3909103" y="3091339"/>
          <a:ext cx="200116" cy="91440"/>
        </a:xfrm>
        <a:custGeom>
          <a:avLst/>
          <a:gdLst/>
          <a:ahLst/>
          <a:cxnLst/>
          <a:rect l="0" t="0" r="0" b="0"/>
          <a:pathLst>
            <a:path>
              <a:moveTo>
                <a:pt x="0" y="45720"/>
              </a:moveTo>
              <a:lnTo>
                <a:pt x="200116"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004158" y="3132057"/>
        <a:ext cx="10005" cy="10005"/>
      </dsp:txXfrm>
    </dsp:sp>
    <dsp:sp modelId="{C96C2ED3-353E-4CD3-A291-AE41E9A66C3C}">
      <dsp:nvSpPr>
        <dsp:cNvPr id="0" name=""/>
        <dsp:cNvSpPr/>
      </dsp:nvSpPr>
      <dsp:spPr>
        <a:xfrm>
          <a:off x="2708402" y="3091339"/>
          <a:ext cx="200116" cy="91440"/>
        </a:xfrm>
        <a:custGeom>
          <a:avLst/>
          <a:gdLst/>
          <a:ahLst/>
          <a:cxnLst/>
          <a:rect l="0" t="0" r="0" b="0"/>
          <a:pathLst>
            <a:path>
              <a:moveTo>
                <a:pt x="0" y="45720"/>
              </a:moveTo>
              <a:lnTo>
                <a:pt x="200116"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803458" y="3132057"/>
        <a:ext cx="10005" cy="10005"/>
      </dsp:txXfrm>
    </dsp:sp>
    <dsp:sp modelId="{CC20B542-56EF-419E-955D-9054784EA8E3}">
      <dsp:nvSpPr>
        <dsp:cNvPr id="0" name=""/>
        <dsp:cNvSpPr/>
      </dsp:nvSpPr>
      <dsp:spPr>
        <a:xfrm>
          <a:off x="3909103" y="2710020"/>
          <a:ext cx="200116" cy="91440"/>
        </a:xfrm>
        <a:custGeom>
          <a:avLst/>
          <a:gdLst/>
          <a:ahLst/>
          <a:cxnLst/>
          <a:rect l="0" t="0" r="0" b="0"/>
          <a:pathLst>
            <a:path>
              <a:moveTo>
                <a:pt x="0" y="45720"/>
              </a:moveTo>
              <a:lnTo>
                <a:pt x="200116"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004158" y="2750737"/>
        <a:ext cx="10005" cy="10005"/>
      </dsp:txXfrm>
    </dsp:sp>
    <dsp:sp modelId="{E322D259-8961-49C9-A187-818776616882}">
      <dsp:nvSpPr>
        <dsp:cNvPr id="0" name=""/>
        <dsp:cNvSpPr/>
      </dsp:nvSpPr>
      <dsp:spPr>
        <a:xfrm>
          <a:off x="2708402" y="2755740"/>
          <a:ext cx="200116" cy="381319"/>
        </a:xfrm>
        <a:custGeom>
          <a:avLst/>
          <a:gdLst/>
          <a:ahLst/>
          <a:cxnLst/>
          <a:rect l="0" t="0" r="0" b="0"/>
          <a:pathLst>
            <a:path>
              <a:moveTo>
                <a:pt x="0" y="381319"/>
              </a:moveTo>
              <a:lnTo>
                <a:pt x="100058" y="381319"/>
              </a:lnTo>
              <a:lnTo>
                <a:pt x="100058" y="0"/>
              </a:lnTo>
              <a:lnTo>
                <a:pt x="20011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797695" y="2935633"/>
        <a:ext cx="21532" cy="21532"/>
      </dsp:txXfrm>
    </dsp:sp>
    <dsp:sp modelId="{9E3EC302-C6D9-40D1-A3DD-792DC40FA18A}">
      <dsp:nvSpPr>
        <dsp:cNvPr id="0" name=""/>
        <dsp:cNvSpPr/>
      </dsp:nvSpPr>
      <dsp:spPr>
        <a:xfrm>
          <a:off x="1507702" y="3137059"/>
          <a:ext cx="200116" cy="953299"/>
        </a:xfrm>
        <a:custGeom>
          <a:avLst/>
          <a:gdLst/>
          <a:ahLst/>
          <a:cxnLst/>
          <a:rect l="0" t="0" r="0" b="0"/>
          <a:pathLst>
            <a:path>
              <a:moveTo>
                <a:pt x="0" y="953299"/>
              </a:moveTo>
              <a:lnTo>
                <a:pt x="100058" y="953299"/>
              </a:lnTo>
              <a:lnTo>
                <a:pt x="100058" y="0"/>
              </a:lnTo>
              <a:lnTo>
                <a:pt x="20011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583409" y="3589358"/>
        <a:ext cx="48703" cy="48703"/>
      </dsp:txXfrm>
    </dsp:sp>
    <dsp:sp modelId="{75526732-2A57-4046-8A10-B41AE9C21D60}">
      <dsp:nvSpPr>
        <dsp:cNvPr id="0" name=""/>
        <dsp:cNvSpPr/>
      </dsp:nvSpPr>
      <dsp:spPr>
        <a:xfrm>
          <a:off x="307002" y="2755740"/>
          <a:ext cx="200116" cy="1334619"/>
        </a:xfrm>
        <a:custGeom>
          <a:avLst/>
          <a:gdLst/>
          <a:ahLst/>
          <a:cxnLst/>
          <a:rect l="0" t="0" r="0" b="0"/>
          <a:pathLst>
            <a:path>
              <a:moveTo>
                <a:pt x="0" y="0"/>
              </a:moveTo>
              <a:lnTo>
                <a:pt x="100058" y="0"/>
              </a:lnTo>
              <a:lnTo>
                <a:pt x="100058" y="1334619"/>
              </a:lnTo>
              <a:lnTo>
                <a:pt x="200116" y="13346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73322" y="3389311"/>
        <a:ext cx="67476" cy="67476"/>
      </dsp:txXfrm>
    </dsp:sp>
    <dsp:sp modelId="{EE4E6BC9-678F-4226-B842-55DD1A16890F}">
      <dsp:nvSpPr>
        <dsp:cNvPr id="0" name=""/>
        <dsp:cNvSpPr/>
      </dsp:nvSpPr>
      <dsp:spPr>
        <a:xfrm>
          <a:off x="3909103" y="2328700"/>
          <a:ext cx="200116" cy="91440"/>
        </a:xfrm>
        <a:custGeom>
          <a:avLst/>
          <a:gdLst/>
          <a:ahLst/>
          <a:cxnLst/>
          <a:rect l="0" t="0" r="0" b="0"/>
          <a:pathLst>
            <a:path>
              <a:moveTo>
                <a:pt x="0" y="45720"/>
              </a:moveTo>
              <a:lnTo>
                <a:pt x="200116"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004158" y="2369417"/>
        <a:ext cx="10005" cy="10005"/>
      </dsp:txXfrm>
    </dsp:sp>
    <dsp:sp modelId="{1956717C-33A3-4DE5-A2BA-415700CD2B8A}">
      <dsp:nvSpPr>
        <dsp:cNvPr id="0" name=""/>
        <dsp:cNvSpPr/>
      </dsp:nvSpPr>
      <dsp:spPr>
        <a:xfrm>
          <a:off x="2708402" y="1993100"/>
          <a:ext cx="200116" cy="381319"/>
        </a:xfrm>
        <a:custGeom>
          <a:avLst/>
          <a:gdLst/>
          <a:ahLst/>
          <a:cxnLst/>
          <a:rect l="0" t="0" r="0" b="0"/>
          <a:pathLst>
            <a:path>
              <a:moveTo>
                <a:pt x="0" y="0"/>
              </a:moveTo>
              <a:lnTo>
                <a:pt x="100058" y="0"/>
              </a:lnTo>
              <a:lnTo>
                <a:pt x="100058" y="381319"/>
              </a:lnTo>
              <a:lnTo>
                <a:pt x="200116" y="3813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797695" y="2172994"/>
        <a:ext cx="21532" cy="21532"/>
      </dsp:txXfrm>
    </dsp:sp>
    <dsp:sp modelId="{B304E596-F01B-4E33-982F-83A42F4D2935}">
      <dsp:nvSpPr>
        <dsp:cNvPr id="0" name=""/>
        <dsp:cNvSpPr/>
      </dsp:nvSpPr>
      <dsp:spPr>
        <a:xfrm>
          <a:off x="3909103" y="1947380"/>
          <a:ext cx="200116" cy="91440"/>
        </a:xfrm>
        <a:custGeom>
          <a:avLst/>
          <a:gdLst/>
          <a:ahLst/>
          <a:cxnLst/>
          <a:rect l="0" t="0" r="0" b="0"/>
          <a:pathLst>
            <a:path>
              <a:moveTo>
                <a:pt x="0" y="45720"/>
              </a:moveTo>
              <a:lnTo>
                <a:pt x="200116"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004158" y="1988097"/>
        <a:ext cx="10005" cy="10005"/>
      </dsp:txXfrm>
    </dsp:sp>
    <dsp:sp modelId="{778E89F2-15C3-4C19-8FE1-3CCA0E6FAFA1}">
      <dsp:nvSpPr>
        <dsp:cNvPr id="0" name=""/>
        <dsp:cNvSpPr/>
      </dsp:nvSpPr>
      <dsp:spPr>
        <a:xfrm>
          <a:off x="2708402" y="1947380"/>
          <a:ext cx="200116" cy="91440"/>
        </a:xfrm>
        <a:custGeom>
          <a:avLst/>
          <a:gdLst/>
          <a:ahLst/>
          <a:cxnLst/>
          <a:rect l="0" t="0" r="0" b="0"/>
          <a:pathLst>
            <a:path>
              <a:moveTo>
                <a:pt x="0" y="45720"/>
              </a:moveTo>
              <a:lnTo>
                <a:pt x="200116"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803458" y="1988097"/>
        <a:ext cx="10005" cy="10005"/>
      </dsp:txXfrm>
    </dsp:sp>
    <dsp:sp modelId="{AEFF289A-9675-4FEC-B31E-C8EB55011BB9}">
      <dsp:nvSpPr>
        <dsp:cNvPr id="0" name=""/>
        <dsp:cNvSpPr/>
      </dsp:nvSpPr>
      <dsp:spPr>
        <a:xfrm>
          <a:off x="3909103" y="1566060"/>
          <a:ext cx="200116" cy="91440"/>
        </a:xfrm>
        <a:custGeom>
          <a:avLst/>
          <a:gdLst/>
          <a:ahLst/>
          <a:cxnLst/>
          <a:rect l="0" t="0" r="0" b="0"/>
          <a:pathLst>
            <a:path>
              <a:moveTo>
                <a:pt x="0" y="45720"/>
              </a:moveTo>
              <a:lnTo>
                <a:pt x="200116"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004158" y="1606777"/>
        <a:ext cx="10005" cy="10005"/>
      </dsp:txXfrm>
    </dsp:sp>
    <dsp:sp modelId="{B6AAD6B9-E8B9-4CB9-B5AA-B8146B62FC78}">
      <dsp:nvSpPr>
        <dsp:cNvPr id="0" name=""/>
        <dsp:cNvSpPr/>
      </dsp:nvSpPr>
      <dsp:spPr>
        <a:xfrm>
          <a:off x="2708402" y="1611780"/>
          <a:ext cx="200116" cy="381319"/>
        </a:xfrm>
        <a:custGeom>
          <a:avLst/>
          <a:gdLst/>
          <a:ahLst/>
          <a:cxnLst/>
          <a:rect l="0" t="0" r="0" b="0"/>
          <a:pathLst>
            <a:path>
              <a:moveTo>
                <a:pt x="0" y="381319"/>
              </a:moveTo>
              <a:lnTo>
                <a:pt x="100058" y="381319"/>
              </a:lnTo>
              <a:lnTo>
                <a:pt x="100058" y="0"/>
              </a:lnTo>
              <a:lnTo>
                <a:pt x="20011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797695" y="1791674"/>
        <a:ext cx="21532" cy="21532"/>
      </dsp:txXfrm>
    </dsp:sp>
    <dsp:sp modelId="{C07230D8-3299-4BCB-A871-9A14F0ED3594}">
      <dsp:nvSpPr>
        <dsp:cNvPr id="0" name=""/>
        <dsp:cNvSpPr/>
      </dsp:nvSpPr>
      <dsp:spPr>
        <a:xfrm>
          <a:off x="1507702" y="1421120"/>
          <a:ext cx="200116" cy="571979"/>
        </a:xfrm>
        <a:custGeom>
          <a:avLst/>
          <a:gdLst/>
          <a:ahLst/>
          <a:cxnLst/>
          <a:rect l="0" t="0" r="0" b="0"/>
          <a:pathLst>
            <a:path>
              <a:moveTo>
                <a:pt x="0" y="0"/>
              </a:moveTo>
              <a:lnTo>
                <a:pt x="100058" y="0"/>
              </a:lnTo>
              <a:lnTo>
                <a:pt x="100058" y="571979"/>
              </a:lnTo>
              <a:lnTo>
                <a:pt x="200116" y="5719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592611" y="1691960"/>
        <a:ext cx="30298" cy="30298"/>
      </dsp:txXfrm>
    </dsp:sp>
    <dsp:sp modelId="{9B58C1D8-CDCF-4832-950D-8BDA5CE9F4EC}">
      <dsp:nvSpPr>
        <dsp:cNvPr id="0" name=""/>
        <dsp:cNvSpPr/>
      </dsp:nvSpPr>
      <dsp:spPr>
        <a:xfrm>
          <a:off x="3909103" y="1184740"/>
          <a:ext cx="200116" cy="91440"/>
        </a:xfrm>
        <a:custGeom>
          <a:avLst/>
          <a:gdLst/>
          <a:ahLst/>
          <a:cxnLst/>
          <a:rect l="0" t="0" r="0" b="0"/>
          <a:pathLst>
            <a:path>
              <a:moveTo>
                <a:pt x="0" y="45720"/>
              </a:moveTo>
              <a:lnTo>
                <a:pt x="200116"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004158" y="1225457"/>
        <a:ext cx="10005" cy="10005"/>
      </dsp:txXfrm>
    </dsp:sp>
    <dsp:sp modelId="{BB93B744-4FF1-4019-8844-61411129387E}">
      <dsp:nvSpPr>
        <dsp:cNvPr id="0" name=""/>
        <dsp:cNvSpPr/>
      </dsp:nvSpPr>
      <dsp:spPr>
        <a:xfrm>
          <a:off x="2708402" y="849140"/>
          <a:ext cx="200116" cy="381319"/>
        </a:xfrm>
        <a:custGeom>
          <a:avLst/>
          <a:gdLst/>
          <a:ahLst/>
          <a:cxnLst/>
          <a:rect l="0" t="0" r="0" b="0"/>
          <a:pathLst>
            <a:path>
              <a:moveTo>
                <a:pt x="0" y="0"/>
              </a:moveTo>
              <a:lnTo>
                <a:pt x="100058" y="0"/>
              </a:lnTo>
              <a:lnTo>
                <a:pt x="100058" y="381319"/>
              </a:lnTo>
              <a:lnTo>
                <a:pt x="200116" y="3813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797695" y="1029034"/>
        <a:ext cx="21532" cy="21532"/>
      </dsp:txXfrm>
    </dsp:sp>
    <dsp:sp modelId="{0C57E3CA-ABF0-428A-AD0A-A1F41CAF2453}">
      <dsp:nvSpPr>
        <dsp:cNvPr id="0" name=""/>
        <dsp:cNvSpPr/>
      </dsp:nvSpPr>
      <dsp:spPr>
        <a:xfrm>
          <a:off x="3909103" y="803420"/>
          <a:ext cx="200116" cy="91440"/>
        </a:xfrm>
        <a:custGeom>
          <a:avLst/>
          <a:gdLst/>
          <a:ahLst/>
          <a:cxnLst/>
          <a:rect l="0" t="0" r="0" b="0"/>
          <a:pathLst>
            <a:path>
              <a:moveTo>
                <a:pt x="0" y="45720"/>
              </a:moveTo>
              <a:lnTo>
                <a:pt x="200116"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004158" y="844137"/>
        <a:ext cx="10005" cy="10005"/>
      </dsp:txXfrm>
    </dsp:sp>
    <dsp:sp modelId="{DE2D57A6-BCED-4B1E-BC47-DDD243094300}">
      <dsp:nvSpPr>
        <dsp:cNvPr id="0" name=""/>
        <dsp:cNvSpPr/>
      </dsp:nvSpPr>
      <dsp:spPr>
        <a:xfrm>
          <a:off x="2708402" y="803420"/>
          <a:ext cx="200116" cy="91440"/>
        </a:xfrm>
        <a:custGeom>
          <a:avLst/>
          <a:gdLst/>
          <a:ahLst/>
          <a:cxnLst/>
          <a:rect l="0" t="0" r="0" b="0"/>
          <a:pathLst>
            <a:path>
              <a:moveTo>
                <a:pt x="0" y="45720"/>
              </a:moveTo>
              <a:lnTo>
                <a:pt x="200116"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803458" y="844137"/>
        <a:ext cx="10005" cy="10005"/>
      </dsp:txXfrm>
    </dsp:sp>
    <dsp:sp modelId="{19A4965B-DD9C-4A58-801B-B6467DA3F57F}">
      <dsp:nvSpPr>
        <dsp:cNvPr id="0" name=""/>
        <dsp:cNvSpPr/>
      </dsp:nvSpPr>
      <dsp:spPr>
        <a:xfrm>
          <a:off x="3909103" y="422100"/>
          <a:ext cx="200116" cy="91440"/>
        </a:xfrm>
        <a:custGeom>
          <a:avLst/>
          <a:gdLst/>
          <a:ahLst/>
          <a:cxnLst/>
          <a:rect l="0" t="0" r="0" b="0"/>
          <a:pathLst>
            <a:path>
              <a:moveTo>
                <a:pt x="0" y="45720"/>
              </a:moveTo>
              <a:lnTo>
                <a:pt x="200116"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004158" y="462817"/>
        <a:ext cx="10005" cy="10005"/>
      </dsp:txXfrm>
    </dsp:sp>
    <dsp:sp modelId="{065EB768-F9DF-4003-8942-0B332514EF57}">
      <dsp:nvSpPr>
        <dsp:cNvPr id="0" name=""/>
        <dsp:cNvSpPr/>
      </dsp:nvSpPr>
      <dsp:spPr>
        <a:xfrm>
          <a:off x="2708402" y="467820"/>
          <a:ext cx="200116" cy="381319"/>
        </a:xfrm>
        <a:custGeom>
          <a:avLst/>
          <a:gdLst/>
          <a:ahLst/>
          <a:cxnLst/>
          <a:rect l="0" t="0" r="0" b="0"/>
          <a:pathLst>
            <a:path>
              <a:moveTo>
                <a:pt x="0" y="381319"/>
              </a:moveTo>
              <a:lnTo>
                <a:pt x="100058" y="381319"/>
              </a:lnTo>
              <a:lnTo>
                <a:pt x="100058" y="0"/>
              </a:lnTo>
              <a:lnTo>
                <a:pt x="20011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797695" y="647714"/>
        <a:ext cx="21532" cy="21532"/>
      </dsp:txXfrm>
    </dsp:sp>
    <dsp:sp modelId="{E6957472-7507-4B7E-8180-75D4EA3C0F24}">
      <dsp:nvSpPr>
        <dsp:cNvPr id="0" name=""/>
        <dsp:cNvSpPr/>
      </dsp:nvSpPr>
      <dsp:spPr>
        <a:xfrm>
          <a:off x="1507702" y="849140"/>
          <a:ext cx="200116" cy="571979"/>
        </a:xfrm>
        <a:custGeom>
          <a:avLst/>
          <a:gdLst/>
          <a:ahLst/>
          <a:cxnLst/>
          <a:rect l="0" t="0" r="0" b="0"/>
          <a:pathLst>
            <a:path>
              <a:moveTo>
                <a:pt x="0" y="571979"/>
              </a:moveTo>
              <a:lnTo>
                <a:pt x="100058" y="571979"/>
              </a:lnTo>
              <a:lnTo>
                <a:pt x="100058" y="0"/>
              </a:lnTo>
              <a:lnTo>
                <a:pt x="20011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592611" y="1119980"/>
        <a:ext cx="30298" cy="30298"/>
      </dsp:txXfrm>
    </dsp:sp>
    <dsp:sp modelId="{41ED40C7-7088-4CB1-B68F-7A3566CE9EAA}">
      <dsp:nvSpPr>
        <dsp:cNvPr id="0" name=""/>
        <dsp:cNvSpPr/>
      </dsp:nvSpPr>
      <dsp:spPr>
        <a:xfrm>
          <a:off x="307002" y="1421120"/>
          <a:ext cx="200116" cy="1334619"/>
        </a:xfrm>
        <a:custGeom>
          <a:avLst/>
          <a:gdLst/>
          <a:ahLst/>
          <a:cxnLst/>
          <a:rect l="0" t="0" r="0" b="0"/>
          <a:pathLst>
            <a:path>
              <a:moveTo>
                <a:pt x="0" y="1334619"/>
              </a:moveTo>
              <a:lnTo>
                <a:pt x="100058" y="1334619"/>
              </a:lnTo>
              <a:lnTo>
                <a:pt x="100058" y="0"/>
              </a:lnTo>
              <a:lnTo>
                <a:pt x="20011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73322" y="2054691"/>
        <a:ext cx="67476" cy="67476"/>
      </dsp:txXfrm>
    </dsp:sp>
    <dsp:sp modelId="{736A4459-48F4-43C7-AC6F-2763F172F301}">
      <dsp:nvSpPr>
        <dsp:cNvPr id="0" name=""/>
        <dsp:cNvSpPr/>
      </dsp:nvSpPr>
      <dsp:spPr>
        <a:xfrm rot="16200000">
          <a:off x="-648304" y="2603212"/>
          <a:ext cx="1605557" cy="305055"/>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488950">
            <a:lnSpc>
              <a:spcPct val="90000"/>
            </a:lnSpc>
            <a:spcBef>
              <a:spcPct val="0"/>
            </a:spcBef>
            <a:spcAft>
              <a:spcPct val="35000"/>
            </a:spcAft>
            <a:buNone/>
          </a:pPr>
          <a:r>
            <a:rPr lang="en-US" sz="1100" b="1" kern="1200" noProof="0" dirty="0"/>
            <a:t>Clustered data</a:t>
          </a:r>
        </a:p>
      </dsp:txBody>
      <dsp:txXfrm>
        <a:off x="-648304" y="2603212"/>
        <a:ext cx="1605557" cy="305055"/>
      </dsp:txXfrm>
    </dsp:sp>
    <dsp:sp modelId="{3C114A06-9903-4052-914B-9D033F4376C3}">
      <dsp:nvSpPr>
        <dsp:cNvPr id="0" name=""/>
        <dsp:cNvSpPr/>
      </dsp:nvSpPr>
      <dsp:spPr>
        <a:xfrm>
          <a:off x="507119" y="1268592"/>
          <a:ext cx="1000583" cy="305055"/>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New treatment</a:t>
          </a:r>
        </a:p>
      </dsp:txBody>
      <dsp:txXfrm>
        <a:off x="507119" y="1268592"/>
        <a:ext cx="1000583" cy="305055"/>
      </dsp:txXfrm>
    </dsp:sp>
    <dsp:sp modelId="{4F9B5E3C-410A-43C8-82F7-EE89ABE57240}">
      <dsp:nvSpPr>
        <dsp:cNvPr id="0" name=""/>
        <dsp:cNvSpPr/>
      </dsp:nvSpPr>
      <dsp:spPr>
        <a:xfrm>
          <a:off x="1707819" y="696612"/>
          <a:ext cx="1000583" cy="305055"/>
        </a:xfrm>
        <a:prstGeom prst="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solidFill>
                <a:schemeClr val="tx1"/>
              </a:solidFill>
            </a:rPr>
            <a:t>Therapist A</a:t>
          </a:r>
        </a:p>
      </dsp:txBody>
      <dsp:txXfrm>
        <a:off x="1707819" y="696612"/>
        <a:ext cx="1000583" cy="305055"/>
      </dsp:txXfrm>
    </dsp:sp>
    <dsp:sp modelId="{F39ACE5B-8FBB-42E4-8D77-D2E17055576D}">
      <dsp:nvSpPr>
        <dsp:cNvPr id="0" name=""/>
        <dsp:cNvSpPr/>
      </dsp:nvSpPr>
      <dsp:spPr>
        <a:xfrm>
          <a:off x="2908519" y="315292"/>
          <a:ext cx="1000583" cy="305055"/>
        </a:xfrm>
        <a:prstGeom prst="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solidFill>
                <a:schemeClr val="tx1"/>
              </a:solidFill>
            </a:rPr>
            <a:t>Patient 1</a:t>
          </a:r>
        </a:p>
      </dsp:txBody>
      <dsp:txXfrm>
        <a:off x="2908519" y="315292"/>
        <a:ext cx="1000583" cy="305055"/>
      </dsp:txXfrm>
    </dsp:sp>
    <dsp:sp modelId="{99195B37-A6E3-4040-A568-3E0C34157B44}">
      <dsp:nvSpPr>
        <dsp:cNvPr id="0" name=""/>
        <dsp:cNvSpPr/>
      </dsp:nvSpPr>
      <dsp:spPr>
        <a:xfrm>
          <a:off x="4109220" y="315292"/>
          <a:ext cx="1000583" cy="305055"/>
        </a:xfrm>
        <a:prstGeom prst="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solidFill>
                <a:schemeClr val="tx1"/>
              </a:solidFill>
            </a:rPr>
            <a:t>available</a:t>
          </a:r>
        </a:p>
      </dsp:txBody>
      <dsp:txXfrm>
        <a:off x="4109220" y="315292"/>
        <a:ext cx="1000583" cy="305055"/>
      </dsp:txXfrm>
    </dsp:sp>
    <dsp:sp modelId="{90353484-2F8F-46A0-B0AD-DD98B6FE5748}">
      <dsp:nvSpPr>
        <dsp:cNvPr id="0" name=""/>
        <dsp:cNvSpPr/>
      </dsp:nvSpPr>
      <dsp:spPr>
        <a:xfrm>
          <a:off x="2908519" y="696612"/>
          <a:ext cx="1000583" cy="305055"/>
        </a:xfrm>
        <a:prstGeom prst="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solidFill>
                <a:schemeClr val="tx1"/>
              </a:solidFill>
            </a:rPr>
            <a:t>Patient 2</a:t>
          </a:r>
        </a:p>
      </dsp:txBody>
      <dsp:txXfrm>
        <a:off x="2908519" y="696612"/>
        <a:ext cx="1000583" cy="305055"/>
      </dsp:txXfrm>
    </dsp:sp>
    <dsp:sp modelId="{FCCC026F-3C20-43E9-AC4A-7E1AE9B4A874}">
      <dsp:nvSpPr>
        <dsp:cNvPr id="0" name=""/>
        <dsp:cNvSpPr/>
      </dsp:nvSpPr>
      <dsp:spPr>
        <a:xfrm>
          <a:off x="4109220" y="696612"/>
          <a:ext cx="1000583" cy="305055"/>
        </a:xfrm>
        <a:prstGeom prst="rect">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solidFill>
                <a:schemeClr val="tx1"/>
              </a:solidFill>
            </a:rPr>
            <a:t>missing</a:t>
          </a:r>
        </a:p>
      </dsp:txBody>
      <dsp:txXfrm>
        <a:off x="4109220" y="696612"/>
        <a:ext cx="1000583" cy="305055"/>
      </dsp:txXfrm>
    </dsp:sp>
    <dsp:sp modelId="{2532F158-7492-42F5-85DA-E06186B90329}">
      <dsp:nvSpPr>
        <dsp:cNvPr id="0" name=""/>
        <dsp:cNvSpPr/>
      </dsp:nvSpPr>
      <dsp:spPr>
        <a:xfrm>
          <a:off x="2908519" y="1077932"/>
          <a:ext cx="1000583" cy="305055"/>
        </a:xfrm>
        <a:prstGeom prst="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solidFill>
                <a:schemeClr val="tx1"/>
              </a:solidFill>
            </a:rPr>
            <a:t>Patient 3</a:t>
          </a:r>
        </a:p>
      </dsp:txBody>
      <dsp:txXfrm>
        <a:off x="2908519" y="1077932"/>
        <a:ext cx="1000583" cy="305055"/>
      </dsp:txXfrm>
    </dsp:sp>
    <dsp:sp modelId="{38F8707E-DF13-4D72-8487-A8BFEF3B21CF}">
      <dsp:nvSpPr>
        <dsp:cNvPr id="0" name=""/>
        <dsp:cNvSpPr/>
      </dsp:nvSpPr>
      <dsp:spPr>
        <a:xfrm>
          <a:off x="4109220" y="1077932"/>
          <a:ext cx="1000583" cy="305055"/>
        </a:xfrm>
        <a:prstGeom prst="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solidFill>
                <a:schemeClr val="tx1"/>
              </a:solidFill>
            </a:rPr>
            <a:t>available</a:t>
          </a:r>
        </a:p>
      </dsp:txBody>
      <dsp:txXfrm>
        <a:off x="4109220" y="1077932"/>
        <a:ext cx="1000583" cy="305055"/>
      </dsp:txXfrm>
    </dsp:sp>
    <dsp:sp modelId="{1F9BDCF5-DBCB-4C36-B588-522F2E94545D}">
      <dsp:nvSpPr>
        <dsp:cNvPr id="0" name=""/>
        <dsp:cNvSpPr/>
      </dsp:nvSpPr>
      <dsp:spPr>
        <a:xfrm>
          <a:off x="1707819" y="1840572"/>
          <a:ext cx="1000583" cy="30505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solidFill>
                <a:schemeClr val="tx1"/>
              </a:solidFill>
            </a:rPr>
            <a:t>Therapist C</a:t>
          </a:r>
        </a:p>
      </dsp:txBody>
      <dsp:txXfrm>
        <a:off x="1707819" y="1840572"/>
        <a:ext cx="1000583" cy="305055"/>
      </dsp:txXfrm>
    </dsp:sp>
    <dsp:sp modelId="{AA634246-0E59-4F1C-A114-0E6A66A7F4DF}">
      <dsp:nvSpPr>
        <dsp:cNvPr id="0" name=""/>
        <dsp:cNvSpPr/>
      </dsp:nvSpPr>
      <dsp:spPr>
        <a:xfrm>
          <a:off x="2908519" y="1459252"/>
          <a:ext cx="1000583" cy="30505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solidFill>
                <a:schemeClr val="tx1"/>
              </a:solidFill>
            </a:rPr>
            <a:t>Patient 7</a:t>
          </a:r>
        </a:p>
      </dsp:txBody>
      <dsp:txXfrm>
        <a:off x="2908519" y="1459252"/>
        <a:ext cx="1000583" cy="305055"/>
      </dsp:txXfrm>
    </dsp:sp>
    <dsp:sp modelId="{4F2AE8F9-EC01-48B2-8400-0782988F7A17}">
      <dsp:nvSpPr>
        <dsp:cNvPr id="0" name=""/>
        <dsp:cNvSpPr/>
      </dsp:nvSpPr>
      <dsp:spPr>
        <a:xfrm>
          <a:off x="4109220" y="1459252"/>
          <a:ext cx="1000583" cy="305055"/>
        </a:xfrm>
        <a:prstGeom prst="rect">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solidFill>
                <a:schemeClr val="tx1"/>
              </a:solidFill>
            </a:rPr>
            <a:t>missing</a:t>
          </a:r>
        </a:p>
      </dsp:txBody>
      <dsp:txXfrm>
        <a:off x="4109220" y="1459252"/>
        <a:ext cx="1000583" cy="305055"/>
      </dsp:txXfrm>
    </dsp:sp>
    <dsp:sp modelId="{CBE85118-111F-4730-AE43-242051F62D06}">
      <dsp:nvSpPr>
        <dsp:cNvPr id="0" name=""/>
        <dsp:cNvSpPr/>
      </dsp:nvSpPr>
      <dsp:spPr>
        <a:xfrm>
          <a:off x="2908519" y="1840572"/>
          <a:ext cx="1000583" cy="30505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solidFill>
                <a:schemeClr val="tx1"/>
              </a:solidFill>
            </a:rPr>
            <a:t>Patient 8</a:t>
          </a:r>
        </a:p>
      </dsp:txBody>
      <dsp:txXfrm>
        <a:off x="2908519" y="1840572"/>
        <a:ext cx="1000583" cy="305055"/>
      </dsp:txXfrm>
    </dsp:sp>
    <dsp:sp modelId="{95D56A5A-CFC0-45D2-B120-07E6BA1B47BF}">
      <dsp:nvSpPr>
        <dsp:cNvPr id="0" name=""/>
        <dsp:cNvSpPr/>
      </dsp:nvSpPr>
      <dsp:spPr>
        <a:xfrm>
          <a:off x="4109220" y="1840572"/>
          <a:ext cx="1000583" cy="30505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solidFill>
                <a:schemeClr val="tx1"/>
              </a:solidFill>
            </a:rPr>
            <a:t>available</a:t>
          </a:r>
        </a:p>
      </dsp:txBody>
      <dsp:txXfrm>
        <a:off x="4109220" y="1840572"/>
        <a:ext cx="1000583" cy="305055"/>
      </dsp:txXfrm>
    </dsp:sp>
    <dsp:sp modelId="{4103CA08-A249-4036-B89F-176CE0B3F742}">
      <dsp:nvSpPr>
        <dsp:cNvPr id="0" name=""/>
        <dsp:cNvSpPr/>
      </dsp:nvSpPr>
      <dsp:spPr>
        <a:xfrm>
          <a:off x="2908519" y="2221892"/>
          <a:ext cx="1000583" cy="30505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solidFill>
                <a:schemeClr val="tx1"/>
              </a:solidFill>
            </a:rPr>
            <a:t>Patient 9</a:t>
          </a:r>
        </a:p>
      </dsp:txBody>
      <dsp:txXfrm>
        <a:off x="2908519" y="2221892"/>
        <a:ext cx="1000583" cy="305055"/>
      </dsp:txXfrm>
    </dsp:sp>
    <dsp:sp modelId="{7F4252B2-539D-41CD-A876-ECEE5ED3EA8B}">
      <dsp:nvSpPr>
        <dsp:cNvPr id="0" name=""/>
        <dsp:cNvSpPr/>
      </dsp:nvSpPr>
      <dsp:spPr>
        <a:xfrm>
          <a:off x="4109220" y="2221892"/>
          <a:ext cx="1000583" cy="30505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solidFill>
                <a:schemeClr val="tx1"/>
              </a:solidFill>
            </a:rPr>
            <a:t>available</a:t>
          </a:r>
        </a:p>
      </dsp:txBody>
      <dsp:txXfrm>
        <a:off x="4109220" y="2221892"/>
        <a:ext cx="1000583" cy="305055"/>
      </dsp:txXfrm>
    </dsp:sp>
    <dsp:sp modelId="{6642B499-0DA2-4AA7-A458-73A911D23ED9}">
      <dsp:nvSpPr>
        <dsp:cNvPr id="0" name=""/>
        <dsp:cNvSpPr/>
      </dsp:nvSpPr>
      <dsp:spPr>
        <a:xfrm>
          <a:off x="507119" y="3937831"/>
          <a:ext cx="1000583" cy="305055"/>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Control</a:t>
          </a:r>
        </a:p>
      </dsp:txBody>
      <dsp:txXfrm>
        <a:off x="507119" y="3937831"/>
        <a:ext cx="1000583" cy="305055"/>
      </dsp:txXfrm>
    </dsp:sp>
    <dsp:sp modelId="{10C068DB-FF5E-4C72-A5D2-994182A1066D}">
      <dsp:nvSpPr>
        <dsp:cNvPr id="0" name=""/>
        <dsp:cNvSpPr/>
      </dsp:nvSpPr>
      <dsp:spPr>
        <a:xfrm>
          <a:off x="1707819" y="2984531"/>
          <a:ext cx="1000583" cy="305055"/>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solidFill>
                <a:schemeClr val="tx1"/>
              </a:solidFill>
            </a:rPr>
            <a:t>Therapist B</a:t>
          </a:r>
        </a:p>
      </dsp:txBody>
      <dsp:txXfrm>
        <a:off x="1707819" y="2984531"/>
        <a:ext cx="1000583" cy="305055"/>
      </dsp:txXfrm>
    </dsp:sp>
    <dsp:sp modelId="{B4D7415C-BC8F-4F66-93A7-86EB97B364A8}">
      <dsp:nvSpPr>
        <dsp:cNvPr id="0" name=""/>
        <dsp:cNvSpPr/>
      </dsp:nvSpPr>
      <dsp:spPr>
        <a:xfrm>
          <a:off x="2908519" y="2603212"/>
          <a:ext cx="1000583" cy="305055"/>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solidFill>
                <a:schemeClr val="tx1"/>
              </a:solidFill>
            </a:rPr>
            <a:t>Patient 4</a:t>
          </a:r>
        </a:p>
      </dsp:txBody>
      <dsp:txXfrm>
        <a:off x="2908519" y="2603212"/>
        <a:ext cx="1000583" cy="305055"/>
      </dsp:txXfrm>
    </dsp:sp>
    <dsp:sp modelId="{8C252DCC-456A-4FCE-B431-118F471A8526}">
      <dsp:nvSpPr>
        <dsp:cNvPr id="0" name=""/>
        <dsp:cNvSpPr/>
      </dsp:nvSpPr>
      <dsp:spPr>
        <a:xfrm>
          <a:off x="4109220" y="2603212"/>
          <a:ext cx="1000583" cy="305055"/>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solidFill>
                <a:schemeClr val="tx1"/>
              </a:solidFill>
            </a:rPr>
            <a:t>available</a:t>
          </a:r>
        </a:p>
      </dsp:txBody>
      <dsp:txXfrm>
        <a:off x="4109220" y="2603212"/>
        <a:ext cx="1000583" cy="305055"/>
      </dsp:txXfrm>
    </dsp:sp>
    <dsp:sp modelId="{ED687182-A74A-4B7A-A374-1523428AEE6C}">
      <dsp:nvSpPr>
        <dsp:cNvPr id="0" name=""/>
        <dsp:cNvSpPr/>
      </dsp:nvSpPr>
      <dsp:spPr>
        <a:xfrm>
          <a:off x="2908519" y="2984531"/>
          <a:ext cx="1000583" cy="305055"/>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solidFill>
                <a:schemeClr val="tx1"/>
              </a:solidFill>
            </a:rPr>
            <a:t>Patient 5</a:t>
          </a:r>
        </a:p>
      </dsp:txBody>
      <dsp:txXfrm>
        <a:off x="2908519" y="2984531"/>
        <a:ext cx="1000583" cy="305055"/>
      </dsp:txXfrm>
    </dsp:sp>
    <dsp:sp modelId="{0E84EC24-F908-40FD-813F-C0D36BABE32F}">
      <dsp:nvSpPr>
        <dsp:cNvPr id="0" name=""/>
        <dsp:cNvSpPr/>
      </dsp:nvSpPr>
      <dsp:spPr>
        <a:xfrm>
          <a:off x="4109220" y="2984531"/>
          <a:ext cx="1000583" cy="305055"/>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solidFill>
                <a:schemeClr val="tx1"/>
              </a:solidFill>
            </a:rPr>
            <a:t>available</a:t>
          </a:r>
        </a:p>
      </dsp:txBody>
      <dsp:txXfrm>
        <a:off x="4109220" y="2984531"/>
        <a:ext cx="1000583" cy="305055"/>
      </dsp:txXfrm>
    </dsp:sp>
    <dsp:sp modelId="{629B2486-42C0-46B5-A235-0F7B311FBAD6}">
      <dsp:nvSpPr>
        <dsp:cNvPr id="0" name=""/>
        <dsp:cNvSpPr/>
      </dsp:nvSpPr>
      <dsp:spPr>
        <a:xfrm>
          <a:off x="2908519" y="3365851"/>
          <a:ext cx="1000583" cy="305055"/>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solidFill>
                <a:schemeClr val="tx1"/>
              </a:solidFill>
            </a:rPr>
            <a:t>Patient 6</a:t>
          </a:r>
        </a:p>
      </dsp:txBody>
      <dsp:txXfrm>
        <a:off x="2908519" y="3365851"/>
        <a:ext cx="1000583" cy="305055"/>
      </dsp:txXfrm>
    </dsp:sp>
    <dsp:sp modelId="{942679C0-4F02-42AC-BC11-2594C07F8E5E}">
      <dsp:nvSpPr>
        <dsp:cNvPr id="0" name=""/>
        <dsp:cNvSpPr/>
      </dsp:nvSpPr>
      <dsp:spPr>
        <a:xfrm>
          <a:off x="4109220" y="3365851"/>
          <a:ext cx="1000583" cy="305055"/>
        </a:xfrm>
        <a:prstGeom prst="rect">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solidFill>
                <a:schemeClr val="tx1"/>
              </a:solidFill>
            </a:rPr>
            <a:t>missing</a:t>
          </a:r>
        </a:p>
      </dsp:txBody>
      <dsp:txXfrm>
        <a:off x="4109220" y="3365851"/>
        <a:ext cx="1000583" cy="305055"/>
      </dsp:txXfrm>
    </dsp:sp>
    <dsp:sp modelId="{9E9465E6-46E9-4284-996F-77F72BE7789A}">
      <dsp:nvSpPr>
        <dsp:cNvPr id="0" name=""/>
        <dsp:cNvSpPr/>
      </dsp:nvSpPr>
      <dsp:spPr>
        <a:xfrm>
          <a:off x="1707819" y="3937831"/>
          <a:ext cx="1000583" cy="305055"/>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solidFill>
                <a:schemeClr val="tx1"/>
              </a:solidFill>
            </a:rPr>
            <a:t>Therapist D</a:t>
          </a:r>
        </a:p>
      </dsp:txBody>
      <dsp:txXfrm>
        <a:off x="1707819" y="3937831"/>
        <a:ext cx="1000583" cy="305055"/>
      </dsp:txXfrm>
    </dsp:sp>
    <dsp:sp modelId="{2A46DBC5-39A7-45E8-A0F2-4456F55AE34B}">
      <dsp:nvSpPr>
        <dsp:cNvPr id="0" name=""/>
        <dsp:cNvSpPr/>
      </dsp:nvSpPr>
      <dsp:spPr>
        <a:xfrm>
          <a:off x="2908519" y="3747171"/>
          <a:ext cx="1000583" cy="305055"/>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solidFill>
                <a:schemeClr val="tx1"/>
              </a:solidFill>
            </a:rPr>
            <a:t>Patient 10</a:t>
          </a:r>
        </a:p>
      </dsp:txBody>
      <dsp:txXfrm>
        <a:off x="2908519" y="3747171"/>
        <a:ext cx="1000583" cy="305055"/>
      </dsp:txXfrm>
    </dsp:sp>
    <dsp:sp modelId="{B4315BC5-6A4A-4F4D-AD63-148932D2B04A}">
      <dsp:nvSpPr>
        <dsp:cNvPr id="0" name=""/>
        <dsp:cNvSpPr/>
      </dsp:nvSpPr>
      <dsp:spPr>
        <a:xfrm>
          <a:off x="4109220" y="3747171"/>
          <a:ext cx="1000583" cy="305055"/>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solidFill>
                <a:schemeClr val="tx1"/>
              </a:solidFill>
            </a:rPr>
            <a:t>available</a:t>
          </a:r>
        </a:p>
      </dsp:txBody>
      <dsp:txXfrm>
        <a:off x="4109220" y="3747171"/>
        <a:ext cx="1000583" cy="305055"/>
      </dsp:txXfrm>
    </dsp:sp>
    <dsp:sp modelId="{BF31E31A-5797-4108-986F-9669F796AB0D}">
      <dsp:nvSpPr>
        <dsp:cNvPr id="0" name=""/>
        <dsp:cNvSpPr/>
      </dsp:nvSpPr>
      <dsp:spPr>
        <a:xfrm>
          <a:off x="2908519" y="4128491"/>
          <a:ext cx="1000583" cy="305055"/>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solidFill>
                <a:schemeClr val="tx1"/>
              </a:solidFill>
            </a:rPr>
            <a:t>Patient 11</a:t>
          </a:r>
        </a:p>
      </dsp:txBody>
      <dsp:txXfrm>
        <a:off x="2908519" y="4128491"/>
        <a:ext cx="1000583" cy="305055"/>
      </dsp:txXfrm>
    </dsp:sp>
    <dsp:sp modelId="{C858094B-7583-4DCC-9017-C12E2E2BE00E}">
      <dsp:nvSpPr>
        <dsp:cNvPr id="0" name=""/>
        <dsp:cNvSpPr/>
      </dsp:nvSpPr>
      <dsp:spPr>
        <a:xfrm>
          <a:off x="4109220" y="4128491"/>
          <a:ext cx="1000583" cy="305055"/>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solidFill>
                <a:schemeClr val="tx1"/>
              </a:solidFill>
            </a:rPr>
            <a:t>available</a:t>
          </a:r>
        </a:p>
      </dsp:txBody>
      <dsp:txXfrm>
        <a:off x="4109220" y="4128491"/>
        <a:ext cx="1000583" cy="305055"/>
      </dsp:txXfrm>
    </dsp:sp>
    <dsp:sp modelId="{CD1BA9F1-6074-4499-8B44-D6F992687AF6}">
      <dsp:nvSpPr>
        <dsp:cNvPr id="0" name=""/>
        <dsp:cNvSpPr/>
      </dsp:nvSpPr>
      <dsp:spPr>
        <a:xfrm>
          <a:off x="1707819" y="4891131"/>
          <a:ext cx="1000583" cy="305055"/>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solidFill>
                <a:schemeClr val="tx1"/>
              </a:solidFill>
            </a:rPr>
            <a:t>Therapist E</a:t>
          </a:r>
        </a:p>
      </dsp:txBody>
      <dsp:txXfrm>
        <a:off x="1707819" y="4891131"/>
        <a:ext cx="1000583" cy="305055"/>
      </dsp:txXfrm>
    </dsp:sp>
    <dsp:sp modelId="{2BF49F52-1E68-441D-BE94-4C083F1631AF}">
      <dsp:nvSpPr>
        <dsp:cNvPr id="0" name=""/>
        <dsp:cNvSpPr/>
      </dsp:nvSpPr>
      <dsp:spPr>
        <a:xfrm>
          <a:off x="2908519" y="4509811"/>
          <a:ext cx="1000583" cy="305055"/>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solidFill>
                <a:schemeClr val="tx1"/>
              </a:solidFill>
            </a:rPr>
            <a:t>Patient 12</a:t>
          </a:r>
        </a:p>
      </dsp:txBody>
      <dsp:txXfrm>
        <a:off x="2908519" y="4509811"/>
        <a:ext cx="1000583" cy="305055"/>
      </dsp:txXfrm>
    </dsp:sp>
    <dsp:sp modelId="{9551E73D-03B0-4621-8E3F-4F09997ED1E0}">
      <dsp:nvSpPr>
        <dsp:cNvPr id="0" name=""/>
        <dsp:cNvSpPr/>
      </dsp:nvSpPr>
      <dsp:spPr>
        <a:xfrm>
          <a:off x="4109220" y="4509811"/>
          <a:ext cx="1000583" cy="305055"/>
        </a:xfrm>
        <a:prstGeom prst="rect">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solidFill>
                <a:schemeClr val="tx1"/>
              </a:solidFill>
            </a:rPr>
            <a:t>missing</a:t>
          </a:r>
        </a:p>
      </dsp:txBody>
      <dsp:txXfrm>
        <a:off x="4109220" y="4509811"/>
        <a:ext cx="1000583" cy="305055"/>
      </dsp:txXfrm>
    </dsp:sp>
    <dsp:sp modelId="{9B97487F-BA0C-441E-BEAC-0E6D15027F8E}">
      <dsp:nvSpPr>
        <dsp:cNvPr id="0" name=""/>
        <dsp:cNvSpPr/>
      </dsp:nvSpPr>
      <dsp:spPr>
        <a:xfrm>
          <a:off x="2908519" y="4891131"/>
          <a:ext cx="1000583" cy="305055"/>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solidFill>
                <a:schemeClr val="tx1"/>
              </a:solidFill>
            </a:rPr>
            <a:t>Patient 13</a:t>
          </a:r>
        </a:p>
      </dsp:txBody>
      <dsp:txXfrm>
        <a:off x="2908519" y="4891131"/>
        <a:ext cx="1000583" cy="305055"/>
      </dsp:txXfrm>
    </dsp:sp>
    <dsp:sp modelId="{031C3784-7ADF-436A-A471-D39B2594AF5A}">
      <dsp:nvSpPr>
        <dsp:cNvPr id="0" name=""/>
        <dsp:cNvSpPr/>
      </dsp:nvSpPr>
      <dsp:spPr>
        <a:xfrm>
          <a:off x="4109220" y="4891131"/>
          <a:ext cx="1000583" cy="305055"/>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solidFill>
                <a:schemeClr val="tx1"/>
              </a:solidFill>
            </a:rPr>
            <a:t>available</a:t>
          </a:r>
        </a:p>
      </dsp:txBody>
      <dsp:txXfrm>
        <a:off x="4109220" y="4891131"/>
        <a:ext cx="1000583" cy="305055"/>
      </dsp:txXfrm>
    </dsp:sp>
    <dsp:sp modelId="{234B3447-3175-405A-8D28-0B219B84C12A}">
      <dsp:nvSpPr>
        <dsp:cNvPr id="0" name=""/>
        <dsp:cNvSpPr/>
      </dsp:nvSpPr>
      <dsp:spPr>
        <a:xfrm>
          <a:off x="2908519" y="5272451"/>
          <a:ext cx="1000583" cy="305055"/>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solidFill>
                <a:schemeClr val="tx1"/>
              </a:solidFill>
            </a:rPr>
            <a:t>Patient 14</a:t>
          </a:r>
        </a:p>
      </dsp:txBody>
      <dsp:txXfrm>
        <a:off x="2908519" y="5272451"/>
        <a:ext cx="1000583" cy="305055"/>
      </dsp:txXfrm>
    </dsp:sp>
    <dsp:sp modelId="{8B155C6E-0CE4-4B93-A8E1-B8DF5EF824AD}">
      <dsp:nvSpPr>
        <dsp:cNvPr id="0" name=""/>
        <dsp:cNvSpPr/>
      </dsp:nvSpPr>
      <dsp:spPr>
        <a:xfrm>
          <a:off x="4109220" y="5272451"/>
          <a:ext cx="1000583" cy="305055"/>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solidFill>
                <a:schemeClr val="tx1"/>
              </a:solidFill>
            </a:rPr>
            <a:t>available</a:t>
          </a:r>
        </a:p>
      </dsp:txBody>
      <dsp:txXfrm>
        <a:off x="4109220" y="5272451"/>
        <a:ext cx="1000583" cy="30505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vl1pPr>
          </a:lstStyle>
          <a:p>
            <a:r>
              <a:rPr lang="de-DE"/>
              <a:t>Missing data</a:t>
            </a:r>
            <a:endParaRPr lang="en-US"/>
          </a:p>
        </p:txBody>
      </p:sp>
      <p:sp>
        <p:nvSpPr>
          <p:cNvPr id="4" name="Footer Placeholder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5" name="Slide Number Placeholder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fld id="{4CAEF9F2-B87F-4CF0-B746-91A483616143}" type="slidenum">
              <a:rPr lang="en-US" smtClean="0"/>
              <a:t>‹Nr.›</a:t>
            </a:fld>
            <a:endParaRPr lang="en-US"/>
          </a:p>
        </p:txBody>
      </p:sp>
    </p:spTree>
    <p:extLst>
      <p:ext uri="{BB962C8B-B14F-4D97-AF65-F5344CB8AC3E}">
        <p14:creationId xmlns:p14="http://schemas.microsoft.com/office/powerpoint/2010/main" val="3041476575"/>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r>
              <a:rPr lang="de-DE"/>
              <a:t>Missing data</a:t>
            </a:r>
            <a:endParaRPr lang="en-US"/>
          </a:p>
        </p:txBody>
      </p:sp>
      <p:sp>
        <p:nvSpPr>
          <p:cNvPr id="4" name="Slide Image Placeholder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65E701E2-85DF-4EBD-80A8-1017A566FE7B}" type="slidenum">
              <a:rPr lang="en-US" smtClean="0"/>
              <a:t>‹Nr.›</a:t>
            </a:fld>
            <a:endParaRPr lang="en-US"/>
          </a:p>
        </p:txBody>
      </p:sp>
    </p:spTree>
    <p:extLst>
      <p:ext uri="{BB962C8B-B14F-4D97-AF65-F5344CB8AC3E}">
        <p14:creationId xmlns:p14="http://schemas.microsoft.com/office/powerpoint/2010/main" val="209518317"/>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Date Placeholder 3"/>
          <p:cNvSpPr>
            <a:spLocks noGrp="1"/>
          </p:cNvSpPr>
          <p:nvPr>
            <p:ph type="dt" idx="10"/>
          </p:nvPr>
        </p:nvSpPr>
        <p:spPr/>
        <p:txBody>
          <a:bodyPr/>
          <a:lstStyle/>
          <a:p>
            <a:r>
              <a:rPr lang="de-DE"/>
              <a:t>Multilevel</a:t>
            </a:r>
          </a:p>
        </p:txBody>
      </p:sp>
      <p:sp>
        <p:nvSpPr>
          <p:cNvPr id="5" name="Slide Number Placeholder 4"/>
          <p:cNvSpPr>
            <a:spLocks noGrp="1"/>
          </p:cNvSpPr>
          <p:nvPr>
            <p:ph type="sldNum" sz="quarter" idx="11"/>
          </p:nvPr>
        </p:nvSpPr>
        <p:spPr/>
        <p:txBody>
          <a:bodyPr/>
          <a:lstStyle/>
          <a:p>
            <a:fld id="{5425F09B-8359-41E6-A309-249148552A35}" type="slidenum">
              <a:rPr lang="de-DE" smtClean="0"/>
              <a:pPr/>
              <a:t>20</a:t>
            </a:fld>
            <a:endParaRPr lang="de-DE"/>
          </a:p>
        </p:txBody>
      </p:sp>
    </p:spTree>
    <p:extLst>
      <p:ext uri="{BB962C8B-B14F-4D97-AF65-F5344CB8AC3E}">
        <p14:creationId xmlns:p14="http://schemas.microsoft.com/office/powerpoint/2010/main" val="943197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Date Placeholder 3"/>
          <p:cNvSpPr>
            <a:spLocks noGrp="1"/>
          </p:cNvSpPr>
          <p:nvPr>
            <p:ph type="dt" idx="10"/>
          </p:nvPr>
        </p:nvSpPr>
        <p:spPr/>
        <p:txBody>
          <a:bodyPr/>
          <a:lstStyle/>
          <a:p>
            <a:r>
              <a:rPr lang="de-DE"/>
              <a:t>Multilevel</a:t>
            </a:r>
          </a:p>
        </p:txBody>
      </p:sp>
      <p:sp>
        <p:nvSpPr>
          <p:cNvPr id="5" name="Slide Number Placeholder 4"/>
          <p:cNvSpPr>
            <a:spLocks noGrp="1"/>
          </p:cNvSpPr>
          <p:nvPr>
            <p:ph type="sldNum" sz="quarter" idx="11"/>
          </p:nvPr>
        </p:nvSpPr>
        <p:spPr/>
        <p:txBody>
          <a:bodyPr/>
          <a:lstStyle/>
          <a:p>
            <a:fld id="{5425F09B-8359-41E6-A309-249148552A35}" type="slidenum">
              <a:rPr lang="de-DE" smtClean="0"/>
              <a:pPr/>
              <a:t>30</a:t>
            </a:fld>
            <a:endParaRPr lang="de-DE"/>
          </a:p>
        </p:txBody>
      </p:sp>
    </p:spTree>
    <p:extLst>
      <p:ext uri="{BB962C8B-B14F-4D97-AF65-F5344CB8AC3E}">
        <p14:creationId xmlns:p14="http://schemas.microsoft.com/office/powerpoint/2010/main" val="2662251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Date Placeholder 3"/>
          <p:cNvSpPr>
            <a:spLocks noGrp="1"/>
          </p:cNvSpPr>
          <p:nvPr>
            <p:ph type="dt" idx="10"/>
          </p:nvPr>
        </p:nvSpPr>
        <p:spPr/>
        <p:txBody>
          <a:bodyPr/>
          <a:lstStyle/>
          <a:p>
            <a:r>
              <a:rPr lang="de-DE"/>
              <a:t>Multilevel</a:t>
            </a:r>
          </a:p>
        </p:txBody>
      </p:sp>
      <p:sp>
        <p:nvSpPr>
          <p:cNvPr id="5" name="Slide Number Placeholder 4"/>
          <p:cNvSpPr>
            <a:spLocks noGrp="1"/>
          </p:cNvSpPr>
          <p:nvPr>
            <p:ph type="sldNum" sz="quarter" idx="11"/>
          </p:nvPr>
        </p:nvSpPr>
        <p:spPr/>
        <p:txBody>
          <a:bodyPr/>
          <a:lstStyle/>
          <a:p>
            <a:fld id="{5425F09B-8359-41E6-A309-249148552A35}" type="slidenum">
              <a:rPr lang="de-DE" smtClean="0"/>
              <a:pPr/>
              <a:t>21</a:t>
            </a:fld>
            <a:endParaRPr lang="de-DE"/>
          </a:p>
        </p:txBody>
      </p:sp>
    </p:spTree>
    <p:extLst>
      <p:ext uri="{BB962C8B-B14F-4D97-AF65-F5344CB8AC3E}">
        <p14:creationId xmlns:p14="http://schemas.microsoft.com/office/powerpoint/2010/main" val="943197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Date Placeholder 3"/>
          <p:cNvSpPr>
            <a:spLocks noGrp="1"/>
          </p:cNvSpPr>
          <p:nvPr>
            <p:ph type="dt" idx="10"/>
          </p:nvPr>
        </p:nvSpPr>
        <p:spPr/>
        <p:txBody>
          <a:bodyPr/>
          <a:lstStyle/>
          <a:p>
            <a:r>
              <a:rPr lang="de-DE"/>
              <a:t>Multilevel</a:t>
            </a:r>
          </a:p>
        </p:txBody>
      </p:sp>
      <p:sp>
        <p:nvSpPr>
          <p:cNvPr id="5" name="Slide Number Placeholder 4"/>
          <p:cNvSpPr>
            <a:spLocks noGrp="1"/>
          </p:cNvSpPr>
          <p:nvPr>
            <p:ph type="sldNum" sz="quarter" idx="11"/>
          </p:nvPr>
        </p:nvSpPr>
        <p:spPr/>
        <p:txBody>
          <a:bodyPr/>
          <a:lstStyle/>
          <a:p>
            <a:fld id="{5425F09B-8359-41E6-A309-249148552A35}" type="slidenum">
              <a:rPr lang="de-DE" smtClean="0"/>
              <a:pPr/>
              <a:t>22</a:t>
            </a:fld>
            <a:endParaRPr lang="de-DE"/>
          </a:p>
        </p:txBody>
      </p:sp>
    </p:spTree>
    <p:extLst>
      <p:ext uri="{BB962C8B-B14F-4D97-AF65-F5344CB8AC3E}">
        <p14:creationId xmlns:p14="http://schemas.microsoft.com/office/powerpoint/2010/main" val="943197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Date Placeholder 3"/>
          <p:cNvSpPr>
            <a:spLocks noGrp="1"/>
          </p:cNvSpPr>
          <p:nvPr>
            <p:ph type="dt" idx="10"/>
          </p:nvPr>
        </p:nvSpPr>
        <p:spPr/>
        <p:txBody>
          <a:bodyPr/>
          <a:lstStyle/>
          <a:p>
            <a:r>
              <a:rPr lang="de-DE"/>
              <a:t>Multilevel</a:t>
            </a:r>
          </a:p>
        </p:txBody>
      </p:sp>
      <p:sp>
        <p:nvSpPr>
          <p:cNvPr id="5" name="Slide Number Placeholder 4"/>
          <p:cNvSpPr>
            <a:spLocks noGrp="1"/>
          </p:cNvSpPr>
          <p:nvPr>
            <p:ph type="sldNum" sz="quarter" idx="11"/>
          </p:nvPr>
        </p:nvSpPr>
        <p:spPr/>
        <p:txBody>
          <a:bodyPr/>
          <a:lstStyle/>
          <a:p>
            <a:fld id="{5425F09B-8359-41E6-A309-249148552A35}" type="slidenum">
              <a:rPr lang="de-DE" smtClean="0"/>
              <a:pPr/>
              <a:t>23</a:t>
            </a:fld>
            <a:endParaRPr lang="de-DE"/>
          </a:p>
        </p:txBody>
      </p:sp>
    </p:spTree>
    <p:extLst>
      <p:ext uri="{BB962C8B-B14F-4D97-AF65-F5344CB8AC3E}">
        <p14:creationId xmlns:p14="http://schemas.microsoft.com/office/powerpoint/2010/main" val="943197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Date Placeholder 3"/>
          <p:cNvSpPr>
            <a:spLocks noGrp="1"/>
          </p:cNvSpPr>
          <p:nvPr>
            <p:ph type="dt" idx="10"/>
          </p:nvPr>
        </p:nvSpPr>
        <p:spPr/>
        <p:txBody>
          <a:bodyPr/>
          <a:lstStyle/>
          <a:p>
            <a:r>
              <a:rPr lang="de-DE"/>
              <a:t>Multilevel</a:t>
            </a:r>
          </a:p>
        </p:txBody>
      </p:sp>
      <p:sp>
        <p:nvSpPr>
          <p:cNvPr id="5" name="Slide Number Placeholder 4"/>
          <p:cNvSpPr>
            <a:spLocks noGrp="1"/>
          </p:cNvSpPr>
          <p:nvPr>
            <p:ph type="sldNum" sz="quarter" idx="11"/>
          </p:nvPr>
        </p:nvSpPr>
        <p:spPr/>
        <p:txBody>
          <a:bodyPr/>
          <a:lstStyle/>
          <a:p>
            <a:fld id="{5425F09B-8359-41E6-A309-249148552A35}" type="slidenum">
              <a:rPr lang="de-DE" smtClean="0"/>
              <a:pPr/>
              <a:t>24</a:t>
            </a:fld>
            <a:endParaRPr lang="de-DE"/>
          </a:p>
        </p:txBody>
      </p:sp>
    </p:spTree>
    <p:extLst>
      <p:ext uri="{BB962C8B-B14F-4D97-AF65-F5344CB8AC3E}">
        <p14:creationId xmlns:p14="http://schemas.microsoft.com/office/powerpoint/2010/main" val="1892748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Date Placeholder 3"/>
          <p:cNvSpPr>
            <a:spLocks noGrp="1"/>
          </p:cNvSpPr>
          <p:nvPr>
            <p:ph type="dt" idx="10"/>
          </p:nvPr>
        </p:nvSpPr>
        <p:spPr/>
        <p:txBody>
          <a:bodyPr/>
          <a:lstStyle/>
          <a:p>
            <a:r>
              <a:rPr lang="de-DE"/>
              <a:t>Multilevel</a:t>
            </a:r>
          </a:p>
        </p:txBody>
      </p:sp>
      <p:sp>
        <p:nvSpPr>
          <p:cNvPr id="5" name="Slide Number Placeholder 4"/>
          <p:cNvSpPr>
            <a:spLocks noGrp="1"/>
          </p:cNvSpPr>
          <p:nvPr>
            <p:ph type="sldNum" sz="quarter" idx="11"/>
          </p:nvPr>
        </p:nvSpPr>
        <p:spPr/>
        <p:txBody>
          <a:bodyPr/>
          <a:lstStyle/>
          <a:p>
            <a:fld id="{5425F09B-8359-41E6-A309-249148552A35}" type="slidenum">
              <a:rPr lang="de-DE" smtClean="0"/>
              <a:pPr/>
              <a:t>26</a:t>
            </a:fld>
            <a:endParaRPr lang="de-DE"/>
          </a:p>
        </p:txBody>
      </p:sp>
    </p:spTree>
    <p:extLst>
      <p:ext uri="{BB962C8B-B14F-4D97-AF65-F5344CB8AC3E}">
        <p14:creationId xmlns:p14="http://schemas.microsoft.com/office/powerpoint/2010/main" val="1308697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Date Placeholder 3"/>
          <p:cNvSpPr>
            <a:spLocks noGrp="1"/>
          </p:cNvSpPr>
          <p:nvPr>
            <p:ph type="dt" idx="10"/>
          </p:nvPr>
        </p:nvSpPr>
        <p:spPr/>
        <p:txBody>
          <a:bodyPr/>
          <a:lstStyle/>
          <a:p>
            <a:r>
              <a:rPr lang="de-DE"/>
              <a:t>Multilevel</a:t>
            </a:r>
          </a:p>
        </p:txBody>
      </p:sp>
      <p:sp>
        <p:nvSpPr>
          <p:cNvPr id="5" name="Slide Number Placeholder 4"/>
          <p:cNvSpPr>
            <a:spLocks noGrp="1"/>
          </p:cNvSpPr>
          <p:nvPr>
            <p:ph type="sldNum" sz="quarter" idx="11"/>
          </p:nvPr>
        </p:nvSpPr>
        <p:spPr/>
        <p:txBody>
          <a:bodyPr/>
          <a:lstStyle/>
          <a:p>
            <a:fld id="{5425F09B-8359-41E6-A309-249148552A35}" type="slidenum">
              <a:rPr lang="de-DE" smtClean="0"/>
              <a:pPr/>
              <a:t>27</a:t>
            </a:fld>
            <a:endParaRPr lang="de-DE"/>
          </a:p>
        </p:txBody>
      </p:sp>
    </p:spTree>
    <p:extLst>
      <p:ext uri="{BB962C8B-B14F-4D97-AF65-F5344CB8AC3E}">
        <p14:creationId xmlns:p14="http://schemas.microsoft.com/office/powerpoint/2010/main" val="3650203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Date Placeholder 3"/>
          <p:cNvSpPr>
            <a:spLocks noGrp="1"/>
          </p:cNvSpPr>
          <p:nvPr>
            <p:ph type="dt" idx="10"/>
          </p:nvPr>
        </p:nvSpPr>
        <p:spPr/>
        <p:txBody>
          <a:bodyPr/>
          <a:lstStyle/>
          <a:p>
            <a:r>
              <a:rPr lang="de-DE"/>
              <a:t>Multilevel</a:t>
            </a:r>
          </a:p>
        </p:txBody>
      </p:sp>
      <p:sp>
        <p:nvSpPr>
          <p:cNvPr id="5" name="Slide Number Placeholder 4"/>
          <p:cNvSpPr>
            <a:spLocks noGrp="1"/>
          </p:cNvSpPr>
          <p:nvPr>
            <p:ph type="sldNum" sz="quarter" idx="11"/>
          </p:nvPr>
        </p:nvSpPr>
        <p:spPr/>
        <p:txBody>
          <a:bodyPr/>
          <a:lstStyle/>
          <a:p>
            <a:fld id="{5425F09B-8359-41E6-A309-249148552A35}" type="slidenum">
              <a:rPr lang="de-DE" smtClean="0"/>
              <a:pPr/>
              <a:t>28</a:t>
            </a:fld>
            <a:endParaRPr lang="de-DE"/>
          </a:p>
        </p:txBody>
      </p:sp>
    </p:spTree>
    <p:extLst>
      <p:ext uri="{BB962C8B-B14F-4D97-AF65-F5344CB8AC3E}">
        <p14:creationId xmlns:p14="http://schemas.microsoft.com/office/powerpoint/2010/main" val="2589984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Date Placeholder 3"/>
          <p:cNvSpPr>
            <a:spLocks noGrp="1"/>
          </p:cNvSpPr>
          <p:nvPr>
            <p:ph type="dt" idx="10"/>
          </p:nvPr>
        </p:nvSpPr>
        <p:spPr/>
        <p:txBody>
          <a:bodyPr/>
          <a:lstStyle/>
          <a:p>
            <a:r>
              <a:rPr lang="de-DE"/>
              <a:t>Multilevel</a:t>
            </a:r>
          </a:p>
        </p:txBody>
      </p:sp>
      <p:sp>
        <p:nvSpPr>
          <p:cNvPr id="5" name="Slide Number Placeholder 4"/>
          <p:cNvSpPr>
            <a:spLocks noGrp="1"/>
          </p:cNvSpPr>
          <p:nvPr>
            <p:ph type="sldNum" sz="quarter" idx="11"/>
          </p:nvPr>
        </p:nvSpPr>
        <p:spPr/>
        <p:txBody>
          <a:bodyPr/>
          <a:lstStyle/>
          <a:p>
            <a:fld id="{5425F09B-8359-41E6-A309-249148552A35}" type="slidenum">
              <a:rPr lang="de-DE" smtClean="0"/>
              <a:pPr/>
              <a:t>29</a:t>
            </a:fld>
            <a:endParaRPr lang="de-DE"/>
          </a:p>
        </p:txBody>
      </p:sp>
    </p:spTree>
    <p:extLst>
      <p:ext uri="{BB962C8B-B14F-4D97-AF65-F5344CB8AC3E}">
        <p14:creationId xmlns:p14="http://schemas.microsoft.com/office/powerpoint/2010/main" val="3896158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2FFA3-33EC-414B-87BF-48AC6F4BDCE6}"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A8A78-DC31-418C-AA12-FA2D685FF718}" type="slidenum">
              <a:rPr lang="en-US" smtClean="0"/>
              <a:t>‹Nr.›</a:t>
            </a:fld>
            <a:endParaRPr lang="en-US"/>
          </a:p>
        </p:txBody>
      </p:sp>
    </p:spTree>
    <p:extLst>
      <p:ext uri="{BB962C8B-B14F-4D97-AF65-F5344CB8AC3E}">
        <p14:creationId xmlns:p14="http://schemas.microsoft.com/office/powerpoint/2010/main" val="2569143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2FFA3-33EC-414B-87BF-48AC6F4BDCE6}"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A8A78-DC31-418C-AA12-FA2D685FF718}" type="slidenum">
              <a:rPr lang="en-US" smtClean="0"/>
              <a:t>‹Nr.›</a:t>
            </a:fld>
            <a:endParaRPr lang="en-US"/>
          </a:p>
        </p:txBody>
      </p:sp>
    </p:spTree>
    <p:extLst>
      <p:ext uri="{BB962C8B-B14F-4D97-AF65-F5344CB8AC3E}">
        <p14:creationId xmlns:p14="http://schemas.microsoft.com/office/powerpoint/2010/main" val="3251040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2FFA3-33EC-414B-87BF-48AC6F4BDCE6}"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A8A78-DC31-418C-AA12-FA2D685FF718}" type="slidenum">
              <a:rPr lang="en-US" smtClean="0"/>
              <a:t>‹Nr.›</a:t>
            </a:fld>
            <a:endParaRPr lang="en-US"/>
          </a:p>
        </p:txBody>
      </p:sp>
    </p:spTree>
    <p:extLst>
      <p:ext uri="{BB962C8B-B14F-4D97-AF65-F5344CB8AC3E}">
        <p14:creationId xmlns:p14="http://schemas.microsoft.com/office/powerpoint/2010/main" val="33059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34680" cy="1162050"/>
          </a:xfrm>
        </p:spPr>
        <p:txBody>
          <a:bodyPr anchor="b">
            <a:normAutofit/>
          </a:bodyPr>
          <a:lstStyle>
            <a:lvl1pPr algn="l">
              <a:defRPr sz="2400" b="1"/>
            </a:lvl1pPr>
          </a:lstStyle>
          <a:p>
            <a:r>
              <a:rPr lang="en-US" dirty="0"/>
              <a:t>Click to edit Master title style</a:t>
            </a:r>
            <a:endParaRPr lang="da-DK" dirty="0"/>
          </a:p>
        </p:txBody>
      </p:sp>
      <p:sp>
        <p:nvSpPr>
          <p:cNvPr id="3" name="Content Placeholder 2"/>
          <p:cNvSpPr>
            <a:spLocks noGrp="1"/>
          </p:cNvSpPr>
          <p:nvPr>
            <p:ph idx="1"/>
          </p:nvPr>
        </p:nvSpPr>
        <p:spPr>
          <a:xfrm>
            <a:off x="3575050" y="273050"/>
            <a:ext cx="5111750" cy="58922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p:cNvSpPr>
            <a:spLocks noGrp="1"/>
          </p:cNvSpPr>
          <p:nvPr>
            <p:ph type="dt" sz="half" idx="10"/>
          </p:nvPr>
        </p:nvSpPr>
        <p:spPr/>
        <p:txBody>
          <a:bodyPr/>
          <a:lstStyle/>
          <a:p>
            <a:fld id="{CD9B11C2-D4D4-4ABD-BD9B-F390A2F0D890}" type="datetimeFigureOut">
              <a:rPr lang="da-DK" smtClean="0"/>
              <a:pPr/>
              <a:t>16-05-2025</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F82DACD-925C-42F4-89EE-72D2661B97B3}" type="slidenum">
              <a:rPr lang="da-DK" smtClean="0"/>
              <a:pPr/>
              <a:t>‹Nr.›</a:t>
            </a:fld>
            <a:endParaRPr lang="da-DK"/>
          </a:p>
        </p:txBody>
      </p:sp>
      <p:sp>
        <p:nvSpPr>
          <p:cNvPr id="9" name="Content Placeholder 8"/>
          <p:cNvSpPr>
            <a:spLocks noGrp="1"/>
          </p:cNvSpPr>
          <p:nvPr>
            <p:ph sz="quarter" idx="13"/>
          </p:nvPr>
        </p:nvSpPr>
        <p:spPr>
          <a:xfrm>
            <a:off x="459924" y="1438042"/>
            <a:ext cx="3031956" cy="4727262"/>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Tree>
    <p:extLst>
      <p:ext uri="{BB962C8B-B14F-4D97-AF65-F5344CB8AC3E}">
        <p14:creationId xmlns:p14="http://schemas.microsoft.com/office/powerpoint/2010/main" val="1411187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2FFA3-33EC-414B-87BF-48AC6F4BDCE6}"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A8A78-DC31-418C-AA12-FA2D685FF718}" type="slidenum">
              <a:rPr lang="en-US" smtClean="0"/>
              <a:t>‹Nr.›</a:t>
            </a:fld>
            <a:endParaRPr lang="en-US"/>
          </a:p>
        </p:txBody>
      </p:sp>
    </p:spTree>
    <p:extLst>
      <p:ext uri="{BB962C8B-B14F-4D97-AF65-F5344CB8AC3E}">
        <p14:creationId xmlns:p14="http://schemas.microsoft.com/office/powerpoint/2010/main" val="838742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2FFA3-33EC-414B-87BF-48AC6F4BDCE6}"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A8A78-DC31-418C-AA12-FA2D685FF718}" type="slidenum">
              <a:rPr lang="en-US" smtClean="0"/>
              <a:t>‹Nr.›</a:t>
            </a:fld>
            <a:endParaRPr lang="en-US"/>
          </a:p>
        </p:txBody>
      </p:sp>
    </p:spTree>
    <p:extLst>
      <p:ext uri="{BB962C8B-B14F-4D97-AF65-F5344CB8AC3E}">
        <p14:creationId xmlns:p14="http://schemas.microsoft.com/office/powerpoint/2010/main" val="2488129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2FFA3-33EC-414B-87BF-48AC6F4BDCE6}" type="datetimeFigureOut">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2A8A78-DC31-418C-AA12-FA2D685FF718}" type="slidenum">
              <a:rPr lang="en-US" smtClean="0"/>
              <a:t>‹Nr.›</a:t>
            </a:fld>
            <a:endParaRPr lang="en-US"/>
          </a:p>
        </p:txBody>
      </p:sp>
    </p:spTree>
    <p:extLst>
      <p:ext uri="{BB962C8B-B14F-4D97-AF65-F5344CB8AC3E}">
        <p14:creationId xmlns:p14="http://schemas.microsoft.com/office/powerpoint/2010/main" val="1269172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2FFA3-33EC-414B-87BF-48AC6F4BDCE6}" type="datetimeFigureOut">
              <a:rPr lang="en-US" smtClean="0"/>
              <a:t>5/16/2025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2A8A78-DC31-418C-AA12-FA2D685FF718}" type="slidenum">
              <a:rPr lang="en-US" smtClean="0"/>
              <a:t>‹Nr.›</a:t>
            </a:fld>
            <a:endParaRPr lang="en-US"/>
          </a:p>
        </p:txBody>
      </p:sp>
    </p:spTree>
    <p:extLst>
      <p:ext uri="{BB962C8B-B14F-4D97-AF65-F5344CB8AC3E}">
        <p14:creationId xmlns:p14="http://schemas.microsoft.com/office/powerpoint/2010/main" val="2722087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2FFA3-33EC-414B-87BF-48AC6F4BDCE6}" type="datetimeFigureOut">
              <a:rPr lang="en-US" smtClean="0"/>
              <a:t>5/16/2025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2A8A78-DC31-418C-AA12-FA2D685FF718}" type="slidenum">
              <a:rPr lang="en-US" smtClean="0"/>
              <a:t>‹Nr.›</a:t>
            </a:fld>
            <a:endParaRPr lang="en-US"/>
          </a:p>
        </p:txBody>
      </p:sp>
    </p:spTree>
    <p:extLst>
      <p:ext uri="{BB962C8B-B14F-4D97-AF65-F5344CB8AC3E}">
        <p14:creationId xmlns:p14="http://schemas.microsoft.com/office/powerpoint/2010/main" val="1146673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FFA3-33EC-414B-87BF-48AC6F4BDCE6}" type="datetimeFigureOut">
              <a:rPr lang="en-US" smtClean="0"/>
              <a:t>5/16/2025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2A8A78-DC31-418C-AA12-FA2D685FF718}" type="slidenum">
              <a:rPr lang="en-US" smtClean="0"/>
              <a:t>‹Nr.›</a:t>
            </a:fld>
            <a:endParaRPr lang="en-US"/>
          </a:p>
        </p:txBody>
      </p:sp>
    </p:spTree>
    <p:extLst>
      <p:ext uri="{BB962C8B-B14F-4D97-AF65-F5344CB8AC3E}">
        <p14:creationId xmlns:p14="http://schemas.microsoft.com/office/powerpoint/2010/main" val="3619599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24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B12FFA3-33EC-414B-87BF-48AC6F4BDCE6}" type="datetimeFigureOut">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2A8A78-DC31-418C-AA12-FA2D685FF718}" type="slidenum">
              <a:rPr lang="en-US" smtClean="0"/>
              <a:t>‹Nr.›</a:t>
            </a:fld>
            <a:endParaRPr lang="en-US"/>
          </a:p>
        </p:txBody>
      </p:sp>
    </p:spTree>
    <p:extLst>
      <p:ext uri="{BB962C8B-B14F-4D97-AF65-F5344CB8AC3E}">
        <p14:creationId xmlns:p14="http://schemas.microsoft.com/office/powerpoint/2010/main" val="535372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2FFA3-33EC-414B-87BF-48AC6F4BDCE6}" type="datetimeFigureOut">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2A8A78-DC31-418C-AA12-FA2D685FF718}" type="slidenum">
              <a:rPr lang="en-US" smtClean="0"/>
              <a:t>‹Nr.›</a:t>
            </a:fld>
            <a:endParaRPr lang="en-US"/>
          </a:p>
        </p:txBody>
      </p:sp>
    </p:spTree>
    <p:extLst>
      <p:ext uri="{BB962C8B-B14F-4D97-AF65-F5344CB8AC3E}">
        <p14:creationId xmlns:p14="http://schemas.microsoft.com/office/powerpoint/2010/main" val="1507212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2FFA3-33EC-414B-87BF-48AC6F4BDCE6}" type="datetimeFigureOut">
              <a:rPr lang="en-US" smtClean="0"/>
              <a:t>5/16/2025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A8A78-DC31-418C-AA12-FA2D685FF718}" type="slidenum">
              <a:rPr lang="en-US" smtClean="0"/>
              <a:t>‹Nr.›</a:t>
            </a:fld>
            <a:endParaRPr lang="en-US"/>
          </a:p>
        </p:txBody>
      </p:sp>
    </p:spTree>
    <p:extLst>
      <p:ext uri="{BB962C8B-B14F-4D97-AF65-F5344CB8AC3E}">
        <p14:creationId xmlns:p14="http://schemas.microsoft.com/office/powerpoint/2010/main" val="3047672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NUL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emf"/></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github.com/mgondan/rbmi"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nchorCtr="1">
            <a:normAutofit/>
          </a:bodyPr>
          <a:lstStyle/>
          <a:p>
            <a:r>
              <a:rPr lang="en-US" dirty="0"/>
              <a:t>Reference-based imputation for clustered data</a:t>
            </a:r>
          </a:p>
        </p:txBody>
      </p:sp>
      <p:sp>
        <p:nvSpPr>
          <p:cNvPr id="3" name="Subtitle 2"/>
          <p:cNvSpPr>
            <a:spLocks noGrp="1"/>
          </p:cNvSpPr>
          <p:nvPr>
            <p:ph type="subTitle" idx="1"/>
          </p:nvPr>
        </p:nvSpPr>
        <p:spPr/>
        <p:txBody>
          <a:bodyPr anchor="b" anchorCtr="1">
            <a:normAutofit/>
          </a:bodyPr>
          <a:lstStyle/>
          <a:p>
            <a:r>
              <a:rPr lang="en-US" dirty="0"/>
              <a:t>Matthias Gondan</a:t>
            </a:r>
          </a:p>
          <a:p>
            <a:r>
              <a:rPr lang="en-US" dirty="0"/>
              <a:t>Department of Psychology</a:t>
            </a:r>
          </a:p>
          <a:p>
            <a:r>
              <a:rPr lang="en-US" dirty="0"/>
              <a:t>University of Innsbruck</a:t>
            </a:r>
          </a:p>
        </p:txBody>
      </p:sp>
    </p:spTree>
    <p:extLst>
      <p:ext uri="{BB962C8B-B14F-4D97-AF65-F5344CB8AC3E}">
        <p14:creationId xmlns:p14="http://schemas.microsoft.com/office/powerpoint/2010/main" val="1722981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1E09E8E-6593-4554-A64A-2B001147228F}"/>
              </a:ext>
            </a:extLst>
          </p:cNvPr>
          <p:cNvSpPr>
            <a:spLocks noGrp="1"/>
          </p:cNvSpPr>
          <p:nvPr>
            <p:ph type="title"/>
          </p:nvPr>
        </p:nvSpPr>
        <p:spPr/>
        <p:txBody>
          <a:bodyPr/>
          <a:lstStyle/>
          <a:p>
            <a:r>
              <a:rPr lang="en-US" dirty="0"/>
              <a:t>Reference-based imputation</a:t>
            </a:r>
          </a:p>
        </p:txBody>
      </p:sp>
      <p:sp>
        <p:nvSpPr>
          <p:cNvPr id="6" name="Textplatzhalter 5">
            <a:extLst>
              <a:ext uri="{FF2B5EF4-FFF2-40B4-BE49-F238E27FC236}">
                <a16:creationId xmlns:a16="http://schemas.microsoft.com/office/drawing/2014/main" id="{A4CFA14A-4C48-4DB9-9255-75DF8B173C02}"/>
              </a:ext>
            </a:extLst>
          </p:cNvPr>
          <p:cNvSpPr>
            <a:spLocks noGrp="1"/>
          </p:cNvSpPr>
          <p:nvPr>
            <p:ph type="body" idx="1"/>
          </p:nvPr>
        </p:nvSpPr>
        <p:spPr/>
        <p:txBody>
          <a:bodyPr/>
          <a:lstStyle/>
          <a:p>
            <a:r>
              <a:rPr lang="en-US" dirty="0"/>
              <a:t>The solution</a:t>
            </a:r>
          </a:p>
        </p:txBody>
      </p:sp>
    </p:spTree>
    <p:extLst>
      <p:ext uri="{BB962C8B-B14F-4D97-AF65-F5344CB8AC3E}">
        <p14:creationId xmlns:p14="http://schemas.microsoft.com/office/powerpoint/2010/main" val="2714951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1E09E8E-6593-4554-A64A-2B001147228F}"/>
              </a:ext>
            </a:extLst>
          </p:cNvPr>
          <p:cNvSpPr>
            <a:spLocks noGrp="1"/>
          </p:cNvSpPr>
          <p:nvPr>
            <p:ph type="title"/>
          </p:nvPr>
        </p:nvSpPr>
        <p:spPr/>
        <p:txBody>
          <a:bodyPr/>
          <a:lstStyle/>
          <a:p>
            <a:r>
              <a:rPr lang="en-US" dirty="0"/>
              <a:t>Reference-based imputation</a:t>
            </a:r>
          </a:p>
        </p:txBody>
      </p:sp>
      <mc:AlternateContent xmlns:mc="http://schemas.openxmlformats.org/markup-compatibility/2006" xmlns:a14="http://schemas.microsoft.com/office/drawing/2010/main">
        <mc:Choice Requires="a14">
          <p:sp>
            <p:nvSpPr>
              <p:cNvPr id="6" name="Textplatzhalter 5">
                <a:extLst>
                  <a:ext uri="{FF2B5EF4-FFF2-40B4-BE49-F238E27FC236}">
                    <a16:creationId xmlns:a16="http://schemas.microsoft.com/office/drawing/2014/main" id="{A4CFA14A-4C48-4DB9-9255-75DF8B173C02}"/>
                  </a:ext>
                </a:extLst>
              </p:cNvPr>
              <p:cNvSpPr>
                <a:spLocks noGrp="1"/>
              </p:cNvSpPr>
              <p:nvPr>
                <p:ph type="body" sz="half" idx="2"/>
              </p:nvPr>
            </p:nvSpPr>
            <p:spPr>
              <a:xfrm>
                <a:off x="457201" y="1435100"/>
                <a:ext cx="2098575" cy="5422900"/>
              </a:xfrm>
            </p:spPr>
            <p:txBody>
              <a:bodyPr>
                <a:normAutofit/>
              </a:bodyPr>
              <a:lstStyle/>
              <a:p>
                <a:r>
                  <a:rPr lang="en-US" dirty="0"/>
                  <a:t>Copy reference (all improvement is lost, CR): </a:t>
                </a:r>
                <a:br>
                  <a:rPr lang="de-DE" b="0" i="1" dirty="0">
                    <a:latin typeface="Cambria Math" panose="02040503050406030204" pitchFamily="18" charset="0"/>
                  </a:rPr>
                </a:br>
                <a14:m>
                  <m:oMath xmlns:m="http://schemas.openxmlformats.org/officeDocument/2006/math">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𝜇</m:t>
                        </m:r>
                      </m:e>
                    </m:acc>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𝜇</m:t>
                        </m:r>
                      </m:e>
                      <m:sub>
                        <m:r>
                          <m:rPr>
                            <m:sty m:val="p"/>
                          </m:rPr>
                          <a:rPr lang="de-DE" b="0" i="0" smtClean="0">
                            <a:latin typeface="Cambria Math" panose="02040503050406030204" pitchFamily="18" charset="0"/>
                          </a:rPr>
                          <m:t>ref</m:t>
                        </m:r>
                      </m:sub>
                    </m:sSub>
                  </m:oMath>
                </a14:m>
                <a:r>
                  <a:rPr lang="en-US" dirty="0"/>
                  <a:t> </a:t>
                </a:r>
              </a:p>
              <a:p>
                <a:pPr lvl="4"/>
                <a:endParaRPr lang="en-US" dirty="0"/>
              </a:p>
              <a:p>
                <a:r>
                  <a:rPr lang="en-US" dirty="0"/>
                  <a:t>Jump to reference (after dropout, all improvement is lost, J2R): </a:t>
                </a:r>
                <a:br>
                  <a:rPr lang="de-DE" b="0" i="1" dirty="0">
                    <a:latin typeface="Cambria Math" panose="02040503050406030204" pitchFamily="18" charset="0"/>
                  </a:rPr>
                </a:br>
                <a14:m>
                  <m:oMath xmlns:m="http://schemas.openxmlformats.org/officeDocument/2006/math">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𝜇</m:t>
                        </m:r>
                      </m:e>
                    </m:acc>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𝜇</m:t>
                        </m:r>
                      </m:e>
                      <m:sub>
                        <m:r>
                          <m:rPr>
                            <m:sty m:val="p"/>
                          </m:rPr>
                          <a:rPr lang="de-DE" b="0" i="0" smtClean="0">
                            <a:latin typeface="Cambria Math" panose="02040503050406030204" pitchFamily="18" charset="0"/>
                          </a:rPr>
                          <m:t>ref</m:t>
                        </m:r>
                      </m:sub>
                    </m:sSub>
                  </m:oMath>
                </a14:m>
                <a:r>
                  <a:rPr lang="en-US" dirty="0"/>
                  <a:t>, for </a:t>
                </a:r>
                <a14:m>
                  <m:oMath xmlns:m="http://schemas.openxmlformats.org/officeDocument/2006/math">
                    <m:r>
                      <a:rPr lang="de-DE" i="1">
                        <a:latin typeface="Cambria Math" panose="02040503050406030204" pitchFamily="18" charset="0"/>
                      </a:rPr>
                      <m:t>𝑡</m:t>
                    </m:r>
                    <m:r>
                      <a:rPr lang="de-DE" i="1">
                        <a:latin typeface="Cambria Math" panose="02040503050406030204" pitchFamily="18" charset="0"/>
                      </a:rPr>
                      <m:t>&gt;</m:t>
                    </m:r>
                    <m:acc>
                      <m:accPr>
                        <m:chr m:val="̃"/>
                        <m:ctrlPr>
                          <a:rPr lang="de-DE" i="1">
                            <a:latin typeface="Cambria Math" panose="02040503050406030204" pitchFamily="18" charset="0"/>
                          </a:rPr>
                        </m:ctrlPr>
                      </m:accPr>
                      <m:e>
                        <m:r>
                          <a:rPr lang="de-DE" i="1">
                            <a:latin typeface="Cambria Math" panose="02040503050406030204" pitchFamily="18" charset="0"/>
                          </a:rPr>
                          <m:t>𝑡</m:t>
                        </m:r>
                      </m:e>
                    </m:acc>
                  </m:oMath>
                </a14:m>
                <a:r>
                  <a:rPr lang="en-US" dirty="0"/>
                  <a:t> </a:t>
                </a:r>
              </a:p>
              <a:p>
                <a:pPr lvl="4"/>
                <a:endParaRPr lang="en-US" dirty="0"/>
              </a:p>
              <a:p>
                <a:r>
                  <a:rPr lang="en-US" dirty="0"/>
                  <a:t>Copy increments in reference (CIR):</a:t>
                </a:r>
                <a:br>
                  <a:rPr lang="en-US" dirty="0"/>
                </a:br>
                <a14:m>
                  <m:oMath xmlns:m="http://schemas.openxmlformats.org/officeDocument/2006/math">
                    <m:r>
                      <m:rPr>
                        <m:sty m:val="p"/>
                      </m:rPr>
                      <a:rPr lang="de-DE" b="0" i="0" smtClean="0">
                        <a:latin typeface="Cambria Math" panose="02040503050406030204" pitchFamily="18" charset="0"/>
                      </a:rPr>
                      <m:t>Δ</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𝜇</m:t>
                        </m:r>
                      </m:e>
                    </m:acc>
                    <m:r>
                      <a:rPr lang="de-DE" b="0" i="1" smtClean="0">
                        <a:latin typeface="Cambria Math" panose="02040503050406030204" pitchFamily="18" charset="0"/>
                      </a:rPr>
                      <m:t>=</m:t>
                    </m:r>
                    <m:r>
                      <m:rPr>
                        <m:sty m:val="p"/>
                      </m:rPr>
                      <a:rPr lang="de-DE">
                        <a:latin typeface="Cambria Math" panose="02040503050406030204" pitchFamily="18" charset="0"/>
                      </a:rPr>
                      <m:t>Δ</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𝜇</m:t>
                        </m:r>
                      </m:e>
                      <m:sub>
                        <m:r>
                          <m:rPr>
                            <m:sty m:val="p"/>
                          </m:rPr>
                          <a:rPr lang="de-DE" b="0" i="0" smtClean="0">
                            <a:latin typeface="Cambria Math" panose="02040503050406030204" pitchFamily="18" charset="0"/>
                          </a:rPr>
                          <m:t>ref</m:t>
                        </m:r>
                      </m:sub>
                    </m:sSub>
                  </m:oMath>
                </a14:m>
                <a:r>
                  <a:rPr lang="en-US" dirty="0"/>
                  <a:t>, for </a:t>
                </a:r>
                <a14:m>
                  <m:oMath xmlns:m="http://schemas.openxmlformats.org/officeDocument/2006/math">
                    <m:r>
                      <a:rPr lang="de-DE" i="1">
                        <a:latin typeface="Cambria Math" panose="02040503050406030204" pitchFamily="18" charset="0"/>
                      </a:rPr>
                      <m:t>𝑡</m:t>
                    </m:r>
                    <m:r>
                      <a:rPr lang="de-DE" i="1">
                        <a:latin typeface="Cambria Math" panose="02040503050406030204" pitchFamily="18" charset="0"/>
                      </a:rPr>
                      <m:t>&gt;</m:t>
                    </m:r>
                    <m:acc>
                      <m:accPr>
                        <m:chr m:val="̃"/>
                        <m:ctrlPr>
                          <a:rPr lang="de-DE" i="1">
                            <a:latin typeface="Cambria Math" panose="02040503050406030204" pitchFamily="18" charset="0"/>
                          </a:rPr>
                        </m:ctrlPr>
                      </m:accPr>
                      <m:e>
                        <m:r>
                          <a:rPr lang="de-DE" i="1">
                            <a:latin typeface="Cambria Math" panose="02040503050406030204" pitchFamily="18" charset="0"/>
                          </a:rPr>
                          <m:t>𝑡</m:t>
                        </m:r>
                      </m:e>
                    </m:acc>
                  </m:oMath>
                </a14:m>
                <a:r>
                  <a:rPr lang="en-US" dirty="0"/>
                  <a:t> </a:t>
                </a:r>
              </a:p>
            </p:txBody>
          </p:sp>
        </mc:Choice>
        <mc:Fallback xmlns="">
          <p:sp>
            <p:nvSpPr>
              <p:cNvPr id="6" name="Textplatzhalter 5">
                <a:extLst>
                  <a:ext uri="{FF2B5EF4-FFF2-40B4-BE49-F238E27FC236}">
                    <a16:creationId xmlns:a16="http://schemas.microsoft.com/office/drawing/2014/main" id="{A4CFA14A-4C48-4DB9-9255-75DF8B173C02}"/>
                  </a:ext>
                </a:extLst>
              </p:cNvPr>
              <p:cNvSpPr>
                <a:spLocks noGrp="1" noRot="1" noChangeAspect="1" noMove="1" noResize="1" noEditPoints="1" noAdjustHandles="1" noChangeArrowheads="1" noChangeShapeType="1" noTextEdit="1"/>
              </p:cNvSpPr>
              <p:nvPr>
                <p:ph type="body" sz="half" idx="2"/>
              </p:nvPr>
            </p:nvSpPr>
            <p:spPr>
              <a:xfrm>
                <a:off x="457201" y="1435100"/>
                <a:ext cx="2098575" cy="5422900"/>
              </a:xfrm>
              <a:blipFill>
                <a:blip r:embed="rId2"/>
                <a:stretch>
                  <a:fillRect l="-2907" t="-562" r="-13663"/>
                </a:stretch>
              </a:blipFill>
            </p:spPr>
            <p:txBody>
              <a:bodyPr/>
              <a:lstStyle/>
              <a:p>
                <a:r>
                  <a:rPr lang="de-DE">
                    <a:noFill/>
                  </a:rPr>
                  <a:t> </a:t>
                </a:r>
              </a:p>
            </p:txBody>
          </p:sp>
        </mc:Fallback>
      </mc:AlternateContent>
      <p:pic>
        <p:nvPicPr>
          <p:cNvPr id="11" name="Inhaltsplatzhalter 10">
            <a:extLst>
              <a:ext uri="{FF2B5EF4-FFF2-40B4-BE49-F238E27FC236}">
                <a16:creationId xmlns:a16="http://schemas.microsoft.com/office/drawing/2014/main" id="{26B93969-FD4F-793A-1CFE-70FDADA7602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81270" y="1844801"/>
            <a:ext cx="5977220" cy="31683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104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1E09E8E-6593-4554-A64A-2B001147228F}"/>
              </a:ext>
            </a:extLst>
          </p:cNvPr>
          <p:cNvSpPr>
            <a:spLocks noGrp="1"/>
          </p:cNvSpPr>
          <p:nvPr>
            <p:ph type="title"/>
          </p:nvPr>
        </p:nvSpPr>
        <p:spPr>
          <a:xfrm>
            <a:off x="457200" y="273050"/>
            <a:ext cx="3008313" cy="1162050"/>
          </a:xfrm>
        </p:spPr>
        <p:txBody>
          <a:bodyPr/>
          <a:lstStyle/>
          <a:p>
            <a:r>
              <a:rPr lang="en-US" dirty="0"/>
              <a:t>R package </a:t>
            </a:r>
            <a:r>
              <a:rPr lang="en-US" dirty="0" err="1"/>
              <a:t>rbmi</a:t>
            </a:r>
            <a:endParaRPr lang="en-US" dirty="0"/>
          </a:p>
        </p:txBody>
      </p:sp>
      <p:sp>
        <p:nvSpPr>
          <p:cNvPr id="8" name="Textplatzhalter 7">
            <a:extLst>
              <a:ext uri="{FF2B5EF4-FFF2-40B4-BE49-F238E27FC236}">
                <a16:creationId xmlns:a16="http://schemas.microsoft.com/office/drawing/2014/main" id="{6E706D80-ABC8-2DB6-01F6-9FA0ECA1E049}"/>
              </a:ext>
            </a:extLst>
          </p:cNvPr>
          <p:cNvSpPr>
            <a:spLocks noGrp="1"/>
          </p:cNvSpPr>
          <p:nvPr>
            <p:ph type="body" sz="half" idx="2"/>
          </p:nvPr>
        </p:nvSpPr>
        <p:spPr/>
        <p:txBody>
          <a:bodyPr/>
          <a:lstStyle/>
          <a:p>
            <a:r>
              <a:rPr lang="en-US" dirty="0"/>
              <a:t>Meant to streamline the imputation process in RCTs with multiple time points.</a:t>
            </a:r>
          </a:p>
          <a:p>
            <a:pPr marL="342900" indent="-342900">
              <a:buFont typeface="Arial" panose="020B0604020202020204" pitchFamily="34" charset="0"/>
              <a:buChar char="•"/>
            </a:pPr>
            <a:r>
              <a:rPr lang="en-US" dirty="0"/>
              <a:t>easy setup of the imputation model</a:t>
            </a:r>
          </a:p>
          <a:p>
            <a:pPr marL="342900" indent="-342900">
              <a:buFont typeface="Arial" panose="020B0604020202020204" pitchFamily="34" charset="0"/>
              <a:buChar char="•"/>
            </a:pPr>
            <a:r>
              <a:rPr lang="en-US" dirty="0"/>
              <a:t>easy setup of the analysis</a:t>
            </a:r>
          </a:p>
          <a:p>
            <a:pPr marL="342900" indent="-342900">
              <a:buFont typeface="Arial" panose="020B0604020202020204" pitchFamily="34" charset="0"/>
              <a:buChar char="•"/>
            </a:pPr>
            <a:r>
              <a:rPr lang="en-US" dirty="0"/>
              <a:t>Different </a:t>
            </a:r>
            <a:r>
              <a:rPr lang="en-US" dirty="0" err="1"/>
              <a:t>estimands</a:t>
            </a:r>
            <a:r>
              <a:rPr lang="en-US" dirty="0"/>
              <a:t> available (CR, J2R, CIR etc.)</a:t>
            </a:r>
          </a:p>
          <a:p>
            <a:pPr marL="342900" indent="-342900">
              <a:buFont typeface="Arial" panose="020B0604020202020204" pitchFamily="34" charset="0"/>
              <a:buChar char="•"/>
            </a:pPr>
            <a:r>
              <a:rPr lang="en-US" dirty="0"/>
              <a:t>(Rather fast) and deterministic</a:t>
            </a:r>
          </a:p>
        </p:txBody>
      </p:sp>
      <p:pic>
        <p:nvPicPr>
          <p:cNvPr id="12" name="Inhaltsplatzhalter 11">
            <a:extLst>
              <a:ext uri="{FF2B5EF4-FFF2-40B4-BE49-F238E27FC236}">
                <a16:creationId xmlns:a16="http://schemas.microsoft.com/office/drawing/2014/main" id="{A3D64F49-5229-F718-24E0-F4A539C779FA}"/>
              </a:ext>
            </a:extLst>
          </p:cNvPr>
          <p:cNvPicPr>
            <a:picLocks noGrp="1" noChangeAspect="1"/>
          </p:cNvPicPr>
          <p:nvPr>
            <p:ph idx="1"/>
          </p:nvPr>
        </p:nvPicPr>
        <p:blipFill rotWithShape="1">
          <a:blip r:embed="rId2"/>
          <a:srcRect b="1701"/>
          <a:stretch/>
        </p:blipFill>
        <p:spPr>
          <a:xfrm>
            <a:off x="3990959" y="273050"/>
            <a:ext cx="4571822" cy="62522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5886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1E09E8E-6593-4554-A64A-2B001147228F}"/>
              </a:ext>
            </a:extLst>
          </p:cNvPr>
          <p:cNvSpPr>
            <a:spLocks noGrp="1"/>
          </p:cNvSpPr>
          <p:nvPr>
            <p:ph type="title"/>
          </p:nvPr>
        </p:nvSpPr>
        <p:spPr>
          <a:xfrm>
            <a:off x="457200" y="273050"/>
            <a:ext cx="3008313" cy="1162050"/>
          </a:xfrm>
        </p:spPr>
        <p:txBody>
          <a:bodyPr/>
          <a:lstStyle/>
          <a:p>
            <a:r>
              <a:rPr lang="en-US" dirty="0"/>
              <a:t>Preparation</a:t>
            </a:r>
          </a:p>
        </p:txBody>
      </p:sp>
      <p:sp>
        <p:nvSpPr>
          <p:cNvPr id="8" name="Textplatzhalter 7">
            <a:extLst>
              <a:ext uri="{FF2B5EF4-FFF2-40B4-BE49-F238E27FC236}">
                <a16:creationId xmlns:a16="http://schemas.microsoft.com/office/drawing/2014/main" id="{6E706D80-ABC8-2DB6-01F6-9FA0ECA1E049}"/>
              </a:ext>
            </a:extLst>
          </p:cNvPr>
          <p:cNvSpPr>
            <a:spLocks noGrp="1"/>
          </p:cNvSpPr>
          <p:nvPr>
            <p:ph type="body" sz="half" idx="2"/>
          </p:nvPr>
        </p:nvSpPr>
        <p:spPr>
          <a:xfrm>
            <a:off x="457200" y="1435100"/>
            <a:ext cx="3008313" cy="5422900"/>
          </a:xfrm>
        </p:spPr>
        <p:txBody>
          <a:bodyPr>
            <a:normAutofit/>
          </a:bodyPr>
          <a:lstStyle/>
          <a:p>
            <a:r>
              <a:rPr lang="en-US" dirty="0"/>
              <a:t>Data available in long form, without missing entries</a:t>
            </a:r>
          </a:p>
          <a:p>
            <a:pPr marL="342900" indent="-342900">
              <a:buFont typeface="Arial" panose="020B0604020202020204" pitchFamily="34" charset="0"/>
              <a:buChar char="•"/>
            </a:pPr>
            <a:r>
              <a:rPr lang="en-US" dirty="0"/>
              <a:t>Add NA for missing observations</a:t>
            </a:r>
          </a:p>
          <a:p>
            <a:pPr marL="342900" indent="-342900">
              <a:buFont typeface="Arial" panose="020B0604020202020204" pitchFamily="34" charset="0"/>
              <a:buChar char="•"/>
            </a:pPr>
            <a:r>
              <a:rPr lang="en-US" dirty="0"/>
              <a:t>Keep baseline and therapy</a:t>
            </a:r>
            <a:endParaRPr lang="en-US" sz="600" dirty="0"/>
          </a:p>
          <a:p>
            <a:endParaRPr lang="en-US" sz="1400" b="1" dirty="0">
              <a:latin typeface="Courier New" panose="02070309020205020404" pitchFamily="49" charset="0"/>
              <a:cs typeface="Courier New" panose="02070309020205020404" pitchFamily="49" charset="0"/>
            </a:endParaRPr>
          </a:p>
          <a:p>
            <a:r>
              <a:rPr lang="en-US" sz="1400" b="1" dirty="0">
                <a:latin typeface="Consolas" panose="020B0609020204030204" pitchFamily="49" charset="0"/>
                <a:cs typeface="Courier New" panose="02070309020205020404" pitchFamily="49" charset="0"/>
              </a:rPr>
              <a:t>library(</a:t>
            </a:r>
            <a:r>
              <a:rPr lang="en-US" sz="1400" b="1" dirty="0" err="1">
                <a:latin typeface="Consolas" panose="020B0609020204030204" pitchFamily="49" charset="0"/>
                <a:cs typeface="Courier New" panose="02070309020205020404" pitchFamily="49" charset="0"/>
              </a:rPr>
              <a:t>rbmi</a:t>
            </a:r>
            <a:r>
              <a:rPr lang="en-US" sz="1400" b="1" dirty="0">
                <a:latin typeface="Consolas" panose="020B0609020204030204" pitchFamily="49" charset="0"/>
                <a:cs typeface="Courier New" panose="02070309020205020404" pitchFamily="49" charset="0"/>
              </a:rPr>
              <a:t>)</a:t>
            </a:r>
          </a:p>
          <a:p>
            <a:r>
              <a:rPr lang="en-US" sz="1400" b="1" dirty="0">
                <a:latin typeface="Consolas" panose="020B0609020204030204" pitchFamily="49" charset="0"/>
                <a:cs typeface="Courier New" panose="02070309020205020404" pitchFamily="49" charset="0"/>
              </a:rPr>
              <a:t>data(</a:t>
            </a:r>
            <a:r>
              <a:rPr lang="en-US" sz="1400" b="1" dirty="0" err="1">
                <a:latin typeface="Consolas" panose="020B0609020204030204" pitchFamily="49" charset="0"/>
                <a:cs typeface="Courier New" panose="02070309020205020404" pitchFamily="49" charset="0"/>
              </a:rPr>
              <a:t>antidepressant_data</a:t>
            </a:r>
            <a:r>
              <a:rPr lang="en-US" sz="1400" b="1" dirty="0">
                <a:latin typeface="Consolas" panose="020B0609020204030204" pitchFamily="49" charset="0"/>
                <a:cs typeface="Courier New" panose="02070309020205020404" pitchFamily="49" charset="0"/>
              </a:rPr>
              <a:t>)</a:t>
            </a:r>
          </a:p>
          <a:p>
            <a:r>
              <a:rPr lang="en-US" sz="1400" b="1" dirty="0">
                <a:latin typeface="Consolas" panose="020B0609020204030204" pitchFamily="49" charset="0"/>
                <a:cs typeface="Courier New" panose="02070309020205020404" pitchFamily="49" charset="0"/>
              </a:rPr>
              <a:t>d = </a:t>
            </a:r>
            <a:r>
              <a:rPr lang="en-US" sz="1400" b="1" dirty="0" err="1">
                <a:latin typeface="Consolas" panose="020B0609020204030204" pitchFamily="49" charset="0"/>
                <a:cs typeface="Courier New" panose="02070309020205020404" pitchFamily="49" charset="0"/>
              </a:rPr>
              <a:t>antidepressant_data</a:t>
            </a:r>
            <a:endParaRPr lang="en-US" sz="1400" b="1" dirty="0">
              <a:latin typeface="Consolas" panose="020B0609020204030204" pitchFamily="49" charset="0"/>
              <a:cs typeface="Courier New" panose="02070309020205020404" pitchFamily="49" charset="0"/>
            </a:endParaRPr>
          </a:p>
          <a:p>
            <a:r>
              <a:rPr lang="en-US" sz="1400" b="1" dirty="0">
                <a:latin typeface="Consolas" panose="020B0609020204030204" pitchFamily="49" charset="0"/>
                <a:cs typeface="Courier New" panose="02070309020205020404" pitchFamily="49" charset="0"/>
              </a:rPr>
              <a:t>d1 = </a:t>
            </a:r>
            <a:r>
              <a:rPr lang="en-US" sz="1400" b="1" dirty="0" err="1">
                <a:latin typeface="Consolas" panose="020B0609020204030204" pitchFamily="49" charset="0"/>
                <a:cs typeface="Courier New" panose="02070309020205020404" pitchFamily="49" charset="0"/>
              </a:rPr>
              <a:t>expand_locf</a:t>
            </a:r>
            <a:r>
              <a:rPr lang="en-US" sz="1400" b="1" dirty="0">
                <a:latin typeface="Consolas" panose="020B0609020204030204" pitchFamily="49" charset="0"/>
                <a:cs typeface="Courier New" panose="02070309020205020404" pitchFamily="49" charset="0"/>
              </a:rPr>
              <a:t>(d,  </a:t>
            </a:r>
            <a:br>
              <a:rPr lang="en-US" sz="1400" b="1" dirty="0">
                <a:latin typeface="Consolas" panose="020B0609020204030204" pitchFamily="49" charset="0"/>
                <a:cs typeface="Courier New" panose="02070309020205020404" pitchFamily="49" charset="0"/>
              </a:rPr>
            </a:br>
            <a:r>
              <a:rPr lang="en-US" sz="1400" b="1" dirty="0">
                <a:latin typeface="Consolas" panose="020B0609020204030204" pitchFamily="49" charset="0"/>
                <a:cs typeface="Courier New" panose="02070309020205020404" pitchFamily="49" charset="0"/>
              </a:rPr>
              <a:t>  PATIENT=levels(</a:t>
            </a:r>
            <a:r>
              <a:rPr lang="en-US" sz="1400" b="1" dirty="0" err="1">
                <a:latin typeface="Consolas" panose="020B0609020204030204" pitchFamily="49" charset="0"/>
                <a:cs typeface="Courier New" panose="02070309020205020404" pitchFamily="49" charset="0"/>
              </a:rPr>
              <a:t>d$PATIENT</a:t>
            </a:r>
            <a:r>
              <a:rPr lang="en-US" sz="1400" b="1" dirty="0">
                <a:latin typeface="Consolas" panose="020B0609020204030204" pitchFamily="49" charset="0"/>
                <a:cs typeface="Courier New" panose="02070309020205020404" pitchFamily="49" charset="0"/>
              </a:rPr>
              <a:t>), </a:t>
            </a:r>
            <a:br>
              <a:rPr lang="en-US" sz="1400" b="1" dirty="0">
                <a:latin typeface="Consolas" panose="020B0609020204030204" pitchFamily="49" charset="0"/>
                <a:cs typeface="Courier New" panose="02070309020205020404" pitchFamily="49" charset="0"/>
              </a:rPr>
            </a:br>
            <a:r>
              <a:rPr lang="en-US" sz="1400" b="1" dirty="0">
                <a:latin typeface="Consolas" panose="020B0609020204030204" pitchFamily="49" charset="0"/>
                <a:cs typeface="Courier New" panose="02070309020205020404" pitchFamily="49" charset="0"/>
              </a:rPr>
              <a:t>  VISIT=levels(</a:t>
            </a:r>
            <a:r>
              <a:rPr lang="en-US" sz="1400" b="1" dirty="0" err="1">
                <a:latin typeface="Consolas" panose="020B0609020204030204" pitchFamily="49" charset="0"/>
                <a:cs typeface="Courier New" panose="02070309020205020404" pitchFamily="49" charset="0"/>
              </a:rPr>
              <a:t>d$VISIT</a:t>
            </a:r>
            <a:r>
              <a:rPr lang="en-US" sz="1400" b="1" dirty="0">
                <a:latin typeface="Consolas" panose="020B0609020204030204" pitchFamily="49" charset="0"/>
                <a:cs typeface="Courier New" panose="02070309020205020404" pitchFamily="49" charset="0"/>
              </a:rPr>
              <a:t>),</a:t>
            </a:r>
            <a:br>
              <a:rPr lang="en-US" sz="1400" b="1" dirty="0">
                <a:latin typeface="Consolas" panose="020B0609020204030204" pitchFamily="49" charset="0"/>
                <a:cs typeface="Courier New" panose="02070309020205020404" pitchFamily="49" charset="0"/>
              </a:rPr>
            </a:br>
            <a:r>
              <a:rPr lang="en-US" sz="1400" b="1" dirty="0">
                <a:latin typeface="Consolas" panose="020B0609020204030204" pitchFamily="49" charset="0"/>
                <a:cs typeface="Courier New" panose="02070309020205020404" pitchFamily="49" charset="0"/>
              </a:rPr>
              <a:t>  vars=c(</a:t>
            </a:r>
            <a:r>
              <a:rPr lang="en-US" sz="1400" b="1" dirty="0">
                <a:highlight>
                  <a:srgbClr val="FFFF00"/>
                </a:highlight>
                <a:latin typeface="Consolas" panose="020B0609020204030204" pitchFamily="49" charset="0"/>
                <a:cs typeface="Courier New" panose="02070309020205020404" pitchFamily="49" charset="0"/>
              </a:rPr>
              <a:t>"BASVAL", </a:t>
            </a:r>
            <a:br>
              <a:rPr lang="en-US" sz="1400" b="1" dirty="0">
                <a:highlight>
                  <a:srgbClr val="FFFF00"/>
                </a:highlight>
                <a:latin typeface="Consolas" panose="020B0609020204030204" pitchFamily="49" charset="0"/>
                <a:cs typeface="Courier New" panose="02070309020205020404" pitchFamily="49" charset="0"/>
              </a:rPr>
            </a:br>
            <a:r>
              <a:rPr lang="en-US" sz="1400" b="1" dirty="0">
                <a:latin typeface="Consolas" panose="020B0609020204030204" pitchFamily="49" charset="0"/>
                <a:cs typeface="Courier New" panose="02070309020205020404" pitchFamily="49" charset="0"/>
              </a:rPr>
              <a:t>    </a:t>
            </a:r>
            <a:r>
              <a:rPr lang="en-US" sz="1400" b="1" dirty="0">
                <a:highlight>
                  <a:srgbClr val="FFFF00"/>
                </a:highlight>
                <a:latin typeface="Consolas" panose="020B0609020204030204" pitchFamily="49" charset="0"/>
                <a:cs typeface="Courier New" panose="02070309020205020404" pitchFamily="49" charset="0"/>
              </a:rPr>
              <a:t>"THERAPY"</a:t>
            </a:r>
            <a:r>
              <a:rPr lang="en-US" sz="1400" b="1" dirty="0">
                <a:latin typeface="Consolas" panose="020B0609020204030204" pitchFamily="49" charset="0"/>
                <a:cs typeface="Courier New" panose="02070309020205020404" pitchFamily="49" charset="0"/>
              </a:rPr>
              <a:t>),</a:t>
            </a:r>
            <a:br>
              <a:rPr lang="en-US" sz="1400" b="1" dirty="0">
                <a:latin typeface="Consolas" panose="020B0609020204030204" pitchFamily="49" charset="0"/>
                <a:cs typeface="Courier New" panose="02070309020205020404" pitchFamily="49" charset="0"/>
              </a:rPr>
            </a:br>
            <a:r>
              <a:rPr lang="en-US" sz="1400" b="1" dirty="0">
                <a:latin typeface="Consolas" panose="020B0609020204030204" pitchFamily="49" charset="0"/>
                <a:cs typeface="Courier New" panose="02070309020205020404" pitchFamily="49" charset="0"/>
              </a:rPr>
              <a:t>  group=c("PATIENT"),</a:t>
            </a:r>
            <a:br>
              <a:rPr lang="en-US" sz="1400" b="1" dirty="0">
                <a:latin typeface="Consolas" panose="020B0609020204030204" pitchFamily="49" charset="0"/>
                <a:cs typeface="Courier New" panose="02070309020205020404" pitchFamily="49" charset="0"/>
              </a:rPr>
            </a:br>
            <a:r>
              <a:rPr lang="en-US" sz="1400" b="1" dirty="0">
                <a:latin typeface="Consolas" panose="020B0609020204030204" pitchFamily="49" charset="0"/>
                <a:cs typeface="Courier New" panose="02070309020205020404" pitchFamily="49" charset="0"/>
              </a:rPr>
              <a:t>  order=c("PATIENT",</a:t>
            </a:r>
            <a:br>
              <a:rPr lang="en-US" sz="1400" b="1" dirty="0">
                <a:latin typeface="Consolas" panose="020B0609020204030204" pitchFamily="49" charset="0"/>
                <a:cs typeface="Courier New" panose="02070309020205020404" pitchFamily="49" charset="0"/>
              </a:rPr>
            </a:br>
            <a:r>
              <a:rPr lang="en-US" sz="1400" b="1" dirty="0">
                <a:latin typeface="Consolas" panose="020B0609020204030204" pitchFamily="49" charset="0"/>
                <a:cs typeface="Courier New" panose="02070309020205020404" pitchFamily="49" charset="0"/>
              </a:rPr>
              <a:t>    "VISIT"))</a:t>
            </a:r>
          </a:p>
        </p:txBody>
      </p:sp>
      <p:pic>
        <p:nvPicPr>
          <p:cNvPr id="7" name="Inhaltsplatzhalter 6">
            <a:extLst>
              <a:ext uri="{FF2B5EF4-FFF2-40B4-BE49-F238E27FC236}">
                <a16:creationId xmlns:a16="http://schemas.microsoft.com/office/drawing/2014/main" id="{E4B452B6-9BDC-CEC4-B7C2-26243A4F1292}"/>
              </a:ext>
            </a:extLst>
          </p:cNvPr>
          <p:cNvPicPr>
            <a:picLocks noGrp="1" noChangeAspect="1"/>
          </p:cNvPicPr>
          <p:nvPr>
            <p:ph idx="1"/>
          </p:nvPr>
        </p:nvPicPr>
        <p:blipFill>
          <a:blip r:embed="rId2"/>
          <a:stretch>
            <a:fillRect/>
          </a:stretch>
        </p:blipFill>
        <p:spPr>
          <a:xfrm>
            <a:off x="3575050" y="841351"/>
            <a:ext cx="5111750" cy="4716511"/>
          </a:xfrm>
          <a:prstGeom prst="rect">
            <a:avLst/>
          </a:prstGeom>
          <a:ln>
            <a:noFill/>
          </a:ln>
          <a:effectLst>
            <a:outerShdw blurRad="292100" dist="139700" dir="2700000" algn="tl" rotWithShape="0">
              <a:srgbClr val="333333">
                <a:alpha val="65000"/>
              </a:srgbClr>
            </a:outerShdw>
          </a:effectLst>
        </p:spPr>
      </p:pic>
      <p:cxnSp>
        <p:nvCxnSpPr>
          <p:cNvPr id="11" name="Gerade Verbindung mit Pfeil 10">
            <a:extLst>
              <a:ext uri="{FF2B5EF4-FFF2-40B4-BE49-F238E27FC236}">
                <a16:creationId xmlns:a16="http://schemas.microsoft.com/office/drawing/2014/main" id="{58DAB428-131F-8377-0083-F8B0D1DAA3EC}"/>
              </a:ext>
            </a:extLst>
          </p:cNvPr>
          <p:cNvCxnSpPr>
            <a:cxnSpLocks/>
          </p:cNvCxnSpPr>
          <p:nvPr/>
        </p:nvCxnSpPr>
        <p:spPr>
          <a:xfrm>
            <a:off x="4427984" y="3429000"/>
            <a:ext cx="144016" cy="36004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Gerade Verbindung mit Pfeil 12">
            <a:extLst>
              <a:ext uri="{FF2B5EF4-FFF2-40B4-BE49-F238E27FC236}">
                <a16:creationId xmlns:a16="http://schemas.microsoft.com/office/drawing/2014/main" id="{52639F03-A16C-5CFB-FBBB-008ACC57CBFE}"/>
              </a:ext>
            </a:extLst>
          </p:cNvPr>
          <p:cNvCxnSpPr>
            <a:cxnSpLocks/>
          </p:cNvCxnSpPr>
          <p:nvPr/>
        </p:nvCxnSpPr>
        <p:spPr>
          <a:xfrm>
            <a:off x="7380312" y="3420591"/>
            <a:ext cx="144016" cy="36004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Gerade Verbindung mit Pfeil 13">
            <a:extLst>
              <a:ext uri="{FF2B5EF4-FFF2-40B4-BE49-F238E27FC236}">
                <a16:creationId xmlns:a16="http://schemas.microsoft.com/office/drawing/2014/main" id="{677F7B7D-0E18-B5F4-4AF8-FA9AE8F034BA}"/>
              </a:ext>
            </a:extLst>
          </p:cNvPr>
          <p:cNvCxnSpPr>
            <a:cxnSpLocks/>
          </p:cNvCxnSpPr>
          <p:nvPr/>
        </p:nvCxnSpPr>
        <p:spPr>
          <a:xfrm flipH="1">
            <a:off x="6197625" y="3428975"/>
            <a:ext cx="152400" cy="36006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24390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FB2A73F6-A8AF-4BB2-5E05-2F510FAFE308}"/>
              </a:ext>
            </a:extLst>
          </p:cNvPr>
          <p:cNvPicPr>
            <a:picLocks noGrp="1" noChangeAspect="1"/>
          </p:cNvPicPr>
          <p:nvPr>
            <p:ph idx="1"/>
          </p:nvPr>
        </p:nvPicPr>
        <p:blipFill>
          <a:blip r:embed="rId2"/>
          <a:stretch>
            <a:fillRect/>
          </a:stretch>
        </p:blipFill>
        <p:spPr>
          <a:xfrm>
            <a:off x="4539819" y="273050"/>
            <a:ext cx="3399235" cy="6252294"/>
          </a:xfrm>
          <a:prstGeom prst="rect">
            <a:avLst/>
          </a:prstGeom>
          <a:ln>
            <a:noFill/>
          </a:ln>
          <a:effectLst>
            <a:outerShdw blurRad="292100" dist="139700" dir="2700000" algn="tl" rotWithShape="0">
              <a:srgbClr val="333333">
                <a:alpha val="65000"/>
              </a:srgbClr>
            </a:outerShdw>
          </a:effectLst>
        </p:spPr>
      </p:pic>
      <p:sp>
        <p:nvSpPr>
          <p:cNvPr id="5" name="Titel 4">
            <a:extLst>
              <a:ext uri="{FF2B5EF4-FFF2-40B4-BE49-F238E27FC236}">
                <a16:creationId xmlns:a16="http://schemas.microsoft.com/office/drawing/2014/main" id="{41E09E8E-6593-4554-A64A-2B001147228F}"/>
              </a:ext>
            </a:extLst>
          </p:cNvPr>
          <p:cNvSpPr>
            <a:spLocks noGrp="1"/>
          </p:cNvSpPr>
          <p:nvPr>
            <p:ph type="title"/>
          </p:nvPr>
        </p:nvSpPr>
        <p:spPr>
          <a:xfrm>
            <a:off x="457200" y="273050"/>
            <a:ext cx="3008313" cy="1162050"/>
          </a:xfrm>
        </p:spPr>
        <p:txBody>
          <a:bodyPr/>
          <a:lstStyle/>
          <a:p>
            <a:r>
              <a:rPr lang="en-US" dirty="0"/>
              <a:t>Choose imputation</a:t>
            </a:r>
          </a:p>
        </p:txBody>
      </p:sp>
      <p:sp>
        <p:nvSpPr>
          <p:cNvPr id="8" name="Textplatzhalter 7">
            <a:extLst>
              <a:ext uri="{FF2B5EF4-FFF2-40B4-BE49-F238E27FC236}">
                <a16:creationId xmlns:a16="http://schemas.microsoft.com/office/drawing/2014/main" id="{6E706D80-ABC8-2DB6-01F6-9FA0ECA1E049}"/>
              </a:ext>
            </a:extLst>
          </p:cNvPr>
          <p:cNvSpPr>
            <a:spLocks noGrp="1"/>
          </p:cNvSpPr>
          <p:nvPr>
            <p:ph type="body" sz="half" idx="2"/>
          </p:nvPr>
        </p:nvSpPr>
        <p:spPr>
          <a:xfrm>
            <a:off x="457200" y="1435100"/>
            <a:ext cx="3682752" cy="5422900"/>
          </a:xfrm>
        </p:spPr>
        <p:txBody>
          <a:bodyPr>
            <a:normAutofit/>
          </a:bodyPr>
          <a:lstStyle/>
          <a:p>
            <a:r>
              <a:rPr lang="en-US" dirty="0"/>
              <a:t>Code below says how to impute missing data in each patient (here, J2R). If you wish, try out different strategies for different patients (MAR, CR, CIR).</a:t>
            </a:r>
          </a:p>
          <a:p>
            <a:endParaRPr lang="en-US" sz="600" dirty="0"/>
          </a:p>
          <a:p>
            <a:endParaRPr lang="en-US" sz="600" dirty="0"/>
          </a:p>
          <a:p>
            <a:endParaRPr lang="en-US" sz="600" dirty="0"/>
          </a:p>
          <a:p>
            <a:endParaRPr lang="en-US" sz="600" dirty="0"/>
          </a:p>
          <a:p>
            <a:endParaRPr lang="en-US" sz="1400" b="1" dirty="0">
              <a:latin typeface="Courier New" panose="02070309020205020404" pitchFamily="49" charset="0"/>
              <a:cs typeface="Courier New" panose="02070309020205020404" pitchFamily="49" charset="0"/>
            </a:endParaRPr>
          </a:p>
          <a:p>
            <a:r>
              <a:rPr lang="en-US" sz="1400" b="1" dirty="0">
                <a:latin typeface="Consolas" panose="020B0609020204030204" pitchFamily="49" charset="0"/>
                <a:cs typeface="Courier New" panose="02070309020205020404" pitchFamily="49" charset="0"/>
              </a:rPr>
              <a:t>library(</a:t>
            </a:r>
            <a:r>
              <a:rPr lang="en-US" sz="1400" b="1" dirty="0" err="1">
                <a:latin typeface="Consolas" panose="020B0609020204030204" pitchFamily="49" charset="0"/>
                <a:cs typeface="Courier New" panose="02070309020205020404" pitchFamily="49" charset="0"/>
              </a:rPr>
              <a:t>dplyr</a:t>
            </a:r>
            <a:r>
              <a:rPr lang="en-US" sz="1400" b="1" dirty="0">
                <a:latin typeface="Consolas" panose="020B0609020204030204" pitchFamily="49" charset="0"/>
                <a:cs typeface="Courier New" panose="02070309020205020404" pitchFamily="49" charset="0"/>
              </a:rPr>
              <a:t>)</a:t>
            </a:r>
          </a:p>
          <a:p>
            <a:r>
              <a:rPr lang="en-US" sz="1400" b="1" dirty="0">
                <a:latin typeface="Consolas" panose="020B0609020204030204" pitchFamily="49" charset="0"/>
                <a:cs typeface="Courier New" panose="02070309020205020404" pitchFamily="49" charset="0"/>
              </a:rPr>
              <a:t>ice = d1 </a:t>
            </a:r>
            <a:br>
              <a:rPr lang="en-US" sz="1400" b="1" dirty="0">
                <a:latin typeface="Consolas" panose="020B0609020204030204" pitchFamily="49" charset="0"/>
                <a:cs typeface="Courier New" panose="02070309020205020404" pitchFamily="49" charset="0"/>
              </a:rPr>
            </a:br>
            <a:r>
              <a:rPr lang="en-US" sz="1400" b="1" dirty="0">
                <a:latin typeface="Consolas" panose="020B0609020204030204" pitchFamily="49" charset="0"/>
                <a:cs typeface="Courier New" panose="02070309020205020404" pitchFamily="49" charset="0"/>
              </a:rPr>
              <a:t>  %&gt;% arrange(PATIENT, VISIT)</a:t>
            </a:r>
            <a:br>
              <a:rPr lang="en-US" sz="1400" b="1" dirty="0">
                <a:latin typeface="Consolas" panose="020B0609020204030204" pitchFamily="49" charset="0"/>
                <a:cs typeface="Courier New" panose="02070309020205020404" pitchFamily="49" charset="0"/>
              </a:rPr>
            </a:br>
            <a:r>
              <a:rPr lang="en-US" sz="1400" b="1" dirty="0">
                <a:latin typeface="Consolas" panose="020B0609020204030204" pitchFamily="49" charset="0"/>
                <a:cs typeface="Courier New" panose="02070309020205020404" pitchFamily="49" charset="0"/>
              </a:rPr>
              <a:t>  %&gt;% filter(is.na(CHANGE))</a:t>
            </a:r>
            <a:br>
              <a:rPr lang="en-US" sz="1400" b="1" dirty="0">
                <a:latin typeface="Consolas" panose="020B0609020204030204" pitchFamily="49" charset="0"/>
                <a:cs typeface="Courier New" panose="02070309020205020404" pitchFamily="49" charset="0"/>
              </a:rPr>
            </a:br>
            <a:r>
              <a:rPr lang="en-US" sz="1400" b="1" dirty="0">
                <a:latin typeface="Consolas" panose="020B0609020204030204" pitchFamily="49" charset="0"/>
                <a:cs typeface="Courier New" panose="02070309020205020404" pitchFamily="49" charset="0"/>
              </a:rPr>
              <a:t>  %&gt;% </a:t>
            </a:r>
            <a:r>
              <a:rPr lang="en-US" sz="1400" b="1" dirty="0" err="1">
                <a:latin typeface="Consolas" panose="020B0609020204030204" pitchFamily="49" charset="0"/>
                <a:cs typeface="Courier New" panose="02070309020205020404" pitchFamily="49" charset="0"/>
              </a:rPr>
              <a:t>group_by</a:t>
            </a:r>
            <a:r>
              <a:rPr lang="en-US" sz="1400" b="1" dirty="0">
                <a:latin typeface="Consolas" panose="020B0609020204030204" pitchFamily="49" charset="0"/>
                <a:cs typeface="Courier New" panose="02070309020205020404" pitchFamily="49" charset="0"/>
              </a:rPr>
              <a:t>(PATIENT)</a:t>
            </a:r>
            <a:br>
              <a:rPr lang="en-US" sz="1400" b="1" dirty="0">
                <a:latin typeface="Consolas" panose="020B0609020204030204" pitchFamily="49" charset="0"/>
                <a:cs typeface="Courier New" panose="02070309020205020404" pitchFamily="49" charset="0"/>
              </a:rPr>
            </a:br>
            <a:r>
              <a:rPr lang="en-US" sz="1400" b="1" dirty="0">
                <a:latin typeface="Consolas" panose="020B0609020204030204" pitchFamily="49" charset="0"/>
                <a:cs typeface="Courier New" panose="02070309020205020404" pitchFamily="49" charset="0"/>
              </a:rPr>
              <a:t>  %&gt;% slice(1)</a:t>
            </a:r>
            <a:br>
              <a:rPr lang="en-US" sz="1400" b="1" dirty="0">
                <a:latin typeface="Consolas" panose="020B0609020204030204" pitchFamily="49" charset="0"/>
                <a:cs typeface="Courier New" panose="02070309020205020404" pitchFamily="49" charset="0"/>
              </a:rPr>
            </a:br>
            <a:r>
              <a:rPr lang="en-US" sz="1400" b="1" dirty="0">
                <a:latin typeface="Consolas" panose="020B0609020204030204" pitchFamily="49" charset="0"/>
                <a:cs typeface="Courier New" panose="02070309020205020404" pitchFamily="49" charset="0"/>
              </a:rPr>
              <a:t>  %&gt;% ungroup()</a:t>
            </a:r>
            <a:br>
              <a:rPr lang="en-US" sz="1400" b="1" dirty="0">
                <a:latin typeface="Consolas" panose="020B0609020204030204" pitchFamily="49" charset="0"/>
                <a:cs typeface="Courier New" panose="02070309020205020404" pitchFamily="49" charset="0"/>
              </a:rPr>
            </a:br>
            <a:r>
              <a:rPr lang="en-US" sz="1400" b="1" dirty="0">
                <a:latin typeface="Consolas" panose="020B0609020204030204" pitchFamily="49" charset="0"/>
                <a:cs typeface="Courier New" panose="02070309020205020404" pitchFamily="49" charset="0"/>
              </a:rPr>
              <a:t>  %&gt;% select(PATIENT, VISIT)</a:t>
            </a:r>
            <a:br>
              <a:rPr lang="en-US" sz="1400" b="1" dirty="0">
                <a:latin typeface="Consolas" panose="020B0609020204030204" pitchFamily="49" charset="0"/>
                <a:cs typeface="Courier New" panose="02070309020205020404" pitchFamily="49" charset="0"/>
              </a:rPr>
            </a:br>
            <a:r>
              <a:rPr lang="en-US" sz="1400" b="1" dirty="0">
                <a:latin typeface="Consolas" panose="020B0609020204030204" pitchFamily="49" charset="0"/>
                <a:cs typeface="Courier New" panose="02070309020205020404" pitchFamily="49" charset="0"/>
              </a:rPr>
              <a:t>  %&gt;% mutate(strategy=</a:t>
            </a:r>
            <a:r>
              <a:rPr lang="en-US" sz="1400" b="1" dirty="0">
                <a:highlight>
                  <a:srgbClr val="FFFF00"/>
                </a:highlight>
                <a:latin typeface="Consolas" panose="020B0609020204030204" pitchFamily="49" charset="0"/>
                <a:cs typeface="Courier New" panose="02070309020205020404" pitchFamily="49" charset="0"/>
              </a:rPr>
              <a:t>"JR"</a:t>
            </a:r>
            <a:r>
              <a:rPr lang="en-US" sz="1400" b="1" dirty="0">
                <a:latin typeface="Consolas" panose="020B0609020204030204" pitchFamily="49" charset="0"/>
                <a:cs typeface="Courier New" panose="02070309020205020404" pitchFamily="49" charset="0"/>
              </a:rPr>
              <a:t>)</a:t>
            </a:r>
          </a:p>
        </p:txBody>
      </p:sp>
    </p:spTree>
    <p:extLst>
      <p:ext uri="{BB962C8B-B14F-4D97-AF65-F5344CB8AC3E}">
        <p14:creationId xmlns:p14="http://schemas.microsoft.com/office/powerpoint/2010/main" val="29657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1E09E8E-6593-4554-A64A-2B001147228F}"/>
              </a:ext>
            </a:extLst>
          </p:cNvPr>
          <p:cNvSpPr>
            <a:spLocks noGrp="1"/>
          </p:cNvSpPr>
          <p:nvPr>
            <p:ph type="title"/>
          </p:nvPr>
        </p:nvSpPr>
        <p:spPr/>
        <p:txBody>
          <a:bodyPr/>
          <a:lstStyle/>
          <a:p>
            <a:r>
              <a:rPr lang="en-US"/>
              <a:t>Imputation model</a:t>
            </a:r>
            <a:endParaRPr lang="en-US" dirty="0"/>
          </a:p>
        </p:txBody>
      </p:sp>
      <p:sp>
        <p:nvSpPr>
          <p:cNvPr id="3" name="Inhaltsplatzhalter 2">
            <a:extLst>
              <a:ext uri="{FF2B5EF4-FFF2-40B4-BE49-F238E27FC236}">
                <a16:creationId xmlns:a16="http://schemas.microsoft.com/office/drawing/2014/main" id="{D560C18B-BCD7-208F-2190-CD7C4A767FAD}"/>
              </a:ext>
            </a:extLst>
          </p:cNvPr>
          <p:cNvSpPr>
            <a:spLocks noGrp="1"/>
          </p:cNvSpPr>
          <p:nvPr>
            <p:ph idx="1"/>
          </p:nvPr>
        </p:nvSpPr>
        <p:spPr/>
        <p:style>
          <a:lnRef idx="1">
            <a:schemeClr val="dk1"/>
          </a:lnRef>
          <a:fillRef idx="2">
            <a:schemeClr val="dk1"/>
          </a:fillRef>
          <a:effectRef idx="1">
            <a:schemeClr val="dk1"/>
          </a:effectRef>
          <a:fontRef idx="minor">
            <a:schemeClr val="dk1"/>
          </a:fontRef>
        </p:style>
        <p:txBody>
          <a:bodyPr anchor="ctr" anchorCtr="1">
            <a:normAutofit fontScale="70000" lnSpcReduction="20000"/>
          </a:bodyPr>
          <a:lstStyle/>
          <a:p>
            <a:pPr marL="0" indent="0">
              <a:buNone/>
            </a:pPr>
            <a:r>
              <a:rPr lang="en-US" dirty="0">
                <a:latin typeface="Consolas" panose="020B0609020204030204" pitchFamily="49" charset="0"/>
              </a:rPr>
              <a:t>vars = </a:t>
            </a:r>
            <a:r>
              <a:rPr lang="en-US" dirty="0" err="1">
                <a:latin typeface="Consolas" panose="020B0609020204030204" pitchFamily="49" charset="0"/>
              </a:rPr>
              <a:t>set_vars</a:t>
            </a:r>
            <a:r>
              <a:rPr lang="en-US" dirty="0">
                <a:latin typeface="Consolas" panose="020B0609020204030204" pitchFamily="49" charset="0"/>
              </a:rPr>
              <a:t>(outcome="CHANGE",</a:t>
            </a:r>
            <a:br>
              <a:rPr lang="en-US" dirty="0">
                <a:latin typeface="Consolas" panose="020B0609020204030204" pitchFamily="49" charset="0"/>
              </a:rPr>
            </a:br>
            <a:r>
              <a:rPr lang="en-US" dirty="0">
                <a:latin typeface="Consolas" panose="020B0609020204030204" pitchFamily="49" charset="0"/>
              </a:rPr>
              <a:t>  visit="VISIT", </a:t>
            </a:r>
            <a:br>
              <a:rPr lang="en-US" dirty="0">
                <a:latin typeface="Consolas" panose="020B0609020204030204" pitchFamily="49" charset="0"/>
              </a:rPr>
            </a:br>
            <a:r>
              <a:rPr lang="en-US" dirty="0">
                <a:latin typeface="Consolas" panose="020B0609020204030204" pitchFamily="49" charset="0"/>
              </a:rPr>
              <a:t>  </a:t>
            </a:r>
            <a:r>
              <a:rPr lang="en-US" dirty="0" err="1">
                <a:latin typeface="Consolas" panose="020B0609020204030204" pitchFamily="49" charset="0"/>
              </a:rPr>
              <a:t>subjid</a:t>
            </a:r>
            <a:r>
              <a:rPr lang="en-US" dirty="0">
                <a:latin typeface="Consolas" panose="020B0609020204030204" pitchFamily="49" charset="0"/>
              </a:rPr>
              <a:t>="PATIENT",</a:t>
            </a:r>
            <a:br>
              <a:rPr lang="en-US" dirty="0">
                <a:latin typeface="Consolas" panose="020B0609020204030204" pitchFamily="49" charset="0"/>
              </a:rPr>
            </a:br>
            <a:r>
              <a:rPr lang="en-US" dirty="0">
                <a:latin typeface="Consolas" panose="020B0609020204030204" pitchFamily="49" charset="0"/>
              </a:rPr>
              <a:t>  group="THERAPY",</a:t>
            </a:r>
            <a:br>
              <a:rPr lang="en-US" dirty="0">
                <a:latin typeface="Consolas" panose="020B0609020204030204" pitchFamily="49" charset="0"/>
              </a:rPr>
            </a:br>
            <a:r>
              <a:rPr lang="en-US" dirty="0">
                <a:latin typeface="Consolas" panose="020B0609020204030204" pitchFamily="49" charset="0"/>
              </a:rPr>
              <a:t>  covariates=c(</a:t>
            </a:r>
            <a:r>
              <a:rPr lang="en-US" dirty="0">
                <a:highlight>
                  <a:srgbClr val="FFFF00"/>
                </a:highlight>
                <a:latin typeface="Consolas" panose="020B0609020204030204" pitchFamily="49" charset="0"/>
              </a:rPr>
              <a:t>"BASVAL*VISIT"</a:t>
            </a:r>
            <a:r>
              <a:rPr lang="en-US" dirty="0">
                <a:latin typeface="Consolas" panose="020B0609020204030204" pitchFamily="49" charset="0"/>
              </a:rPr>
              <a:t>,</a:t>
            </a:r>
            <a:br>
              <a:rPr lang="en-US" dirty="0">
                <a:latin typeface="Consolas" panose="020B0609020204030204" pitchFamily="49" charset="0"/>
              </a:rPr>
            </a:br>
            <a:r>
              <a:rPr lang="en-US" dirty="0">
                <a:latin typeface="Consolas" panose="020B0609020204030204" pitchFamily="49" charset="0"/>
              </a:rPr>
              <a:t>      "THERAPY*VISIT"))</a:t>
            </a:r>
          </a:p>
          <a:p>
            <a:pPr marL="1371600" lvl="3" indent="0">
              <a:buNone/>
            </a:pPr>
            <a:endParaRPr lang="en-US" dirty="0">
              <a:latin typeface="Consolas" panose="020B0609020204030204" pitchFamily="49" charset="0"/>
            </a:endParaRPr>
          </a:p>
          <a:p>
            <a:pPr marL="0" indent="0">
              <a:buNone/>
            </a:pPr>
            <a:r>
              <a:rPr lang="en-US" dirty="0">
                <a:latin typeface="Consolas" panose="020B0609020204030204" pitchFamily="49" charset="0"/>
              </a:rPr>
              <a:t>method = </a:t>
            </a:r>
            <a:r>
              <a:rPr lang="en-US" dirty="0" err="1">
                <a:latin typeface="Consolas" panose="020B0609020204030204" pitchFamily="49" charset="0"/>
              </a:rPr>
              <a:t>method_condmean</a:t>
            </a:r>
            <a:r>
              <a:rPr lang="en-US" dirty="0">
                <a:latin typeface="Consolas" panose="020B0609020204030204" pitchFamily="49" charset="0"/>
              </a:rPr>
              <a:t>(</a:t>
            </a:r>
            <a:br>
              <a:rPr lang="en-US" dirty="0">
                <a:latin typeface="Consolas" panose="020B0609020204030204" pitchFamily="49" charset="0"/>
              </a:rPr>
            </a:br>
            <a:r>
              <a:rPr lang="en-US" dirty="0">
                <a:latin typeface="Consolas" panose="020B0609020204030204" pitchFamily="49" charset="0"/>
              </a:rPr>
              <a:t>  type="</a:t>
            </a:r>
            <a:r>
              <a:rPr lang="en-US" dirty="0">
                <a:highlight>
                  <a:srgbClr val="00FF00"/>
                </a:highlight>
                <a:latin typeface="Consolas" panose="020B0609020204030204" pitchFamily="49" charset="0"/>
              </a:rPr>
              <a:t>jackknife</a:t>
            </a:r>
            <a:r>
              <a:rPr lang="en-US" dirty="0">
                <a:latin typeface="Consolas" panose="020B0609020204030204" pitchFamily="49" charset="0"/>
              </a:rPr>
              <a:t>")</a:t>
            </a:r>
          </a:p>
          <a:p>
            <a:pPr marL="1371600" lvl="3" indent="0">
              <a:buNone/>
            </a:pPr>
            <a:endParaRPr lang="en-US" dirty="0">
              <a:latin typeface="Consolas" panose="020B0609020204030204" pitchFamily="49" charset="0"/>
            </a:endParaRPr>
          </a:p>
          <a:p>
            <a:pPr marL="0" indent="0">
              <a:buNone/>
            </a:pPr>
            <a:r>
              <a:rPr lang="en-US" dirty="0" err="1">
                <a:latin typeface="Consolas" panose="020B0609020204030204" pitchFamily="49" charset="0"/>
              </a:rPr>
              <a:t>drawObj</a:t>
            </a:r>
            <a:r>
              <a:rPr lang="en-US" dirty="0">
                <a:latin typeface="Consolas" panose="020B0609020204030204" pitchFamily="49" charset="0"/>
              </a:rPr>
              <a:t> = draws(data=d1,</a:t>
            </a:r>
            <a:br>
              <a:rPr lang="en-US" dirty="0">
                <a:latin typeface="Consolas" panose="020B0609020204030204" pitchFamily="49" charset="0"/>
              </a:rPr>
            </a:br>
            <a:r>
              <a:rPr lang="en-US" dirty="0">
                <a:latin typeface="Consolas" panose="020B0609020204030204" pitchFamily="49" charset="0"/>
              </a:rPr>
              <a:t>  </a:t>
            </a:r>
            <a:r>
              <a:rPr lang="en-US" dirty="0" err="1">
                <a:latin typeface="Consolas" panose="020B0609020204030204" pitchFamily="49" charset="0"/>
              </a:rPr>
              <a:t>data_ice</a:t>
            </a:r>
            <a:r>
              <a:rPr lang="en-US" dirty="0">
                <a:latin typeface="Consolas" panose="020B0609020204030204" pitchFamily="49" charset="0"/>
              </a:rPr>
              <a:t>=ice, vars=vars,</a:t>
            </a:r>
            <a:br>
              <a:rPr lang="en-US" dirty="0">
                <a:latin typeface="Consolas" panose="020B0609020204030204" pitchFamily="49" charset="0"/>
              </a:rPr>
            </a:br>
            <a:r>
              <a:rPr lang="en-US" dirty="0">
                <a:latin typeface="Consolas" panose="020B0609020204030204" pitchFamily="49" charset="0"/>
              </a:rPr>
              <a:t>  method=method, quiet=TRUE)</a:t>
            </a:r>
          </a:p>
          <a:p>
            <a:pPr marL="1371600" lvl="3" indent="0">
              <a:buNone/>
            </a:pPr>
            <a:endParaRPr lang="en-US" dirty="0">
              <a:latin typeface="Consolas" panose="020B0609020204030204" pitchFamily="49" charset="0"/>
            </a:endParaRPr>
          </a:p>
          <a:p>
            <a:pPr marL="0" indent="0">
              <a:buNone/>
            </a:pPr>
            <a:r>
              <a:rPr lang="en-US" dirty="0" err="1">
                <a:latin typeface="Consolas" panose="020B0609020204030204" pitchFamily="49" charset="0"/>
              </a:rPr>
              <a:t>imputeObj</a:t>
            </a:r>
            <a:r>
              <a:rPr lang="en-US" dirty="0">
                <a:latin typeface="Consolas" panose="020B0609020204030204" pitchFamily="49" charset="0"/>
              </a:rPr>
              <a:t> = impute(</a:t>
            </a:r>
            <a:r>
              <a:rPr lang="en-US" dirty="0" err="1">
                <a:latin typeface="Consolas" panose="020B0609020204030204" pitchFamily="49" charset="0"/>
              </a:rPr>
              <a:t>drawObj</a:t>
            </a:r>
            <a:r>
              <a:rPr lang="en-US" dirty="0">
                <a:latin typeface="Consolas" panose="020B0609020204030204" pitchFamily="49" charset="0"/>
              </a:rPr>
              <a:t>,</a:t>
            </a:r>
            <a:br>
              <a:rPr lang="en-US" dirty="0">
                <a:latin typeface="Consolas" panose="020B0609020204030204" pitchFamily="49" charset="0"/>
              </a:rPr>
            </a:br>
            <a:r>
              <a:rPr lang="en-US" dirty="0">
                <a:latin typeface="Consolas" panose="020B0609020204030204" pitchFamily="49" charset="0"/>
              </a:rPr>
              <a:t>  references=c(DRUG="PLACEBO",</a:t>
            </a:r>
            <a:br>
              <a:rPr lang="en-US" dirty="0">
                <a:latin typeface="Consolas" panose="020B0609020204030204" pitchFamily="49" charset="0"/>
              </a:rPr>
            </a:br>
            <a:r>
              <a:rPr lang="en-US" dirty="0">
                <a:latin typeface="Consolas" panose="020B0609020204030204" pitchFamily="49" charset="0"/>
              </a:rPr>
              <a:t>    </a:t>
            </a:r>
            <a:r>
              <a:rPr lang="en-US" dirty="0">
                <a:highlight>
                  <a:srgbClr val="00FFFF"/>
                </a:highlight>
                <a:latin typeface="Consolas" panose="020B0609020204030204" pitchFamily="49" charset="0"/>
              </a:rPr>
              <a:t>PLACEBO="PLACEBO"</a:t>
            </a:r>
            <a:r>
              <a:rPr lang="en-US" dirty="0">
                <a:latin typeface="Consolas" panose="020B0609020204030204" pitchFamily="49" charset="0"/>
              </a:rPr>
              <a:t>))</a:t>
            </a:r>
          </a:p>
        </p:txBody>
      </p:sp>
      <p:sp>
        <p:nvSpPr>
          <p:cNvPr id="8" name="Textplatzhalter 7">
            <a:extLst>
              <a:ext uri="{FF2B5EF4-FFF2-40B4-BE49-F238E27FC236}">
                <a16:creationId xmlns:a16="http://schemas.microsoft.com/office/drawing/2014/main" id="{6E706D80-ABC8-2DB6-01F6-9FA0ECA1E049}"/>
              </a:ext>
            </a:extLst>
          </p:cNvPr>
          <p:cNvSpPr>
            <a:spLocks noGrp="1"/>
          </p:cNvSpPr>
          <p:nvPr>
            <p:ph type="body" sz="half" idx="2"/>
          </p:nvPr>
        </p:nvSpPr>
        <p:spPr/>
        <p:txBody>
          <a:bodyPr>
            <a:normAutofit lnSpcReduction="10000"/>
          </a:bodyPr>
          <a:lstStyle/>
          <a:p>
            <a:r>
              <a:rPr lang="en-US" dirty="0"/>
              <a:t>Use Therapy, baseline value, visit, as well as interactions for </a:t>
            </a:r>
            <a:r>
              <a:rPr lang="en-US" dirty="0">
                <a:highlight>
                  <a:srgbClr val="FFFF00"/>
                </a:highlight>
              </a:rPr>
              <a:t>imputation</a:t>
            </a:r>
            <a:r>
              <a:rPr lang="en-US" dirty="0"/>
              <a:t>.</a:t>
            </a:r>
          </a:p>
          <a:p>
            <a:pPr lvl="3"/>
            <a:endParaRPr lang="en-US" dirty="0"/>
          </a:p>
          <a:p>
            <a:r>
              <a:rPr lang="en-US" dirty="0">
                <a:highlight>
                  <a:srgbClr val="00FF00"/>
                </a:highlight>
              </a:rPr>
              <a:t>jackknife</a:t>
            </a:r>
            <a:r>
              <a:rPr lang="en-US" dirty="0"/>
              <a:t> is a non-parametric method to obtain standard errors and confidence intervals</a:t>
            </a:r>
          </a:p>
          <a:p>
            <a:pPr lvl="4"/>
            <a:endParaRPr lang="en-US" dirty="0"/>
          </a:p>
          <a:p>
            <a:r>
              <a:rPr lang="en-US" dirty="0"/>
              <a:t>Note that the </a:t>
            </a:r>
            <a:r>
              <a:rPr lang="en-US" dirty="0">
                <a:highlight>
                  <a:srgbClr val="00FFFF"/>
                </a:highlight>
              </a:rPr>
              <a:t>references</a:t>
            </a:r>
            <a:r>
              <a:rPr lang="en-US" dirty="0"/>
              <a:t> are “placebo” for both therapy groups, drug and placebo. That is the point of reference-based imputation.</a:t>
            </a:r>
          </a:p>
          <a:p>
            <a:endParaRPr lang="en-US" dirty="0"/>
          </a:p>
        </p:txBody>
      </p:sp>
    </p:spTree>
    <p:extLst>
      <p:ext uri="{BB962C8B-B14F-4D97-AF65-F5344CB8AC3E}">
        <p14:creationId xmlns:p14="http://schemas.microsoft.com/office/powerpoint/2010/main" val="4200409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1E09E8E-6593-4554-A64A-2B001147228F}"/>
              </a:ext>
            </a:extLst>
          </p:cNvPr>
          <p:cNvSpPr>
            <a:spLocks noGrp="1"/>
          </p:cNvSpPr>
          <p:nvPr>
            <p:ph type="title"/>
          </p:nvPr>
        </p:nvSpPr>
        <p:spPr>
          <a:xfrm>
            <a:off x="457200" y="273050"/>
            <a:ext cx="3008313" cy="1162050"/>
          </a:xfrm>
        </p:spPr>
        <p:txBody>
          <a:bodyPr/>
          <a:lstStyle/>
          <a:p>
            <a:r>
              <a:rPr lang="en-US" dirty="0"/>
              <a:t>Analysis</a:t>
            </a:r>
          </a:p>
        </p:txBody>
      </p:sp>
      <p:sp>
        <p:nvSpPr>
          <p:cNvPr id="8" name="Textplatzhalter 7">
            <a:extLst>
              <a:ext uri="{FF2B5EF4-FFF2-40B4-BE49-F238E27FC236}">
                <a16:creationId xmlns:a16="http://schemas.microsoft.com/office/drawing/2014/main" id="{6E706D80-ABC8-2DB6-01F6-9FA0ECA1E049}"/>
              </a:ext>
            </a:extLst>
          </p:cNvPr>
          <p:cNvSpPr>
            <a:spLocks noGrp="1"/>
          </p:cNvSpPr>
          <p:nvPr>
            <p:ph type="body" sz="half" idx="2"/>
          </p:nvPr>
        </p:nvSpPr>
        <p:spPr>
          <a:xfrm>
            <a:off x="457200" y="1435100"/>
            <a:ext cx="3008313" cy="5422900"/>
          </a:xfrm>
        </p:spPr>
        <p:txBody>
          <a:bodyPr>
            <a:normAutofit/>
          </a:bodyPr>
          <a:lstStyle/>
          <a:p>
            <a:r>
              <a:rPr lang="en-US" sz="1400" b="1" dirty="0">
                <a:latin typeface="Consolas" panose="020B0609020204030204" pitchFamily="49" charset="0"/>
                <a:cs typeface="Courier New" panose="02070309020205020404" pitchFamily="49" charset="0"/>
              </a:rPr>
              <a:t>vars = </a:t>
            </a:r>
            <a:r>
              <a:rPr lang="en-US" sz="1400" b="1" dirty="0" err="1">
                <a:latin typeface="Consolas" panose="020B0609020204030204" pitchFamily="49" charset="0"/>
                <a:cs typeface="Courier New" panose="02070309020205020404" pitchFamily="49" charset="0"/>
              </a:rPr>
              <a:t>set_vars</a:t>
            </a:r>
            <a:r>
              <a:rPr lang="en-US" sz="1400" b="1" dirty="0">
                <a:latin typeface="Consolas" panose="020B0609020204030204" pitchFamily="49" charset="0"/>
                <a:cs typeface="Courier New" panose="02070309020205020404" pitchFamily="49" charset="0"/>
              </a:rPr>
              <a:t>(</a:t>
            </a:r>
            <a:br>
              <a:rPr lang="en-US" sz="1400" b="1" dirty="0">
                <a:latin typeface="Consolas" panose="020B0609020204030204" pitchFamily="49" charset="0"/>
                <a:cs typeface="Courier New" panose="02070309020205020404" pitchFamily="49" charset="0"/>
              </a:rPr>
            </a:br>
            <a:r>
              <a:rPr lang="en-US" sz="1400" b="1" dirty="0">
                <a:latin typeface="Consolas" panose="020B0609020204030204" pitchFamily="49" charset="0"/>
                <a:cs typeface="Courier New" panose="02070309020205020404" pitchFamily="49" charset="0"/>
              </a:rPr>
              <a:t>  </a:t>
            </a:r>
            <a:r>
              <a:rPr lang="en-US" sz="1400" b="1" dirty="0" err="1">
                <a:latin typeface="Consolas" panose="020B0609020204030204" pitchFamily="49" charset="0"/>
                <a:cs typeface="Courier New" panose="02070309020205020404" pitchFamily="49" charset="0"/>
              </a:rPr>
              <a:t>subjid</a:t>
            </a:r>
            <a:r>
              <a:rPr lang="en-US" sz="1400" b="1" dirty="0">
                <a:latin typeface="Consolas" panose="020B0609020204030204" pitchFamily="49" charset="0"/>
                <a:cs typeface="Courier New" panose="02070309020205020404" pitchFamily="49" charset="0"/>
              </a:rPr>
              <a:t>="PATIENT",</a:t>
            </a:r>
            <a:br>
              <a:rPr lang="en-US" sz="1400" b="1" dirty="0">
                <a:latin typeface="Consolas" panose="020B0609020204030204" pitchFamily="49" charset="0"/>
                <a:cs typeface="Courier New" panose="02070309020205020404" pitchFamily="49" charset="0"/>
              </a:rPr>
            </a:br>
            <a:r>
              <a:rPr lang="en-US" sz="1400" b="1" dirty="0">
                <a:latin typeface="Consolas" panose="020B0609020204030204" pitchFamily="49" charset="0"/>
                <a:cs typeface="Courier New" panose="02070309020205020404" pitchFamily="49" charset="0"/>
              </a:rPr>
              <a:t>  outcome="CHANGE",</a:t>
            </a:r>
            <a:br>
              <a:rPr lang="en-US" sz="1400" b="1" dirty="0">
                <a:latin typeface="Consolas" panose="020B0609020204030204" pitchFamily="49" charset="0"/>
                <a:cs typeface="Courier New" panose="02070309020205020404" pitchFamily="49" charset="0"/>
              </a:rPr>
            </a:br>
            <a:r>
              <a:rPr lang="en-US" sz="1400" b="1" dirty="0">
                <a:latin typeface="Consolas" panose="020B0609020204030204" pitchFamily="49" charset="0"/>
                <a:cs typeface="Courier New" panose="02070309020205020404" pitchFamily="49" charset="0"/>
              </a:rPr>
              <a:t>  visit="VISIT",</a:t>
            </a:r>
            <a:br>
              <a:rPr lang="en-US" sz="1400" b="1" dirty="0">
                <a:latin typeface="Consolas" panose="020B0609020204030204" pitchFamily="49" charset="0"/>
                <a:cs typeface="Courier New" panose="02070309020205020404" pitchFamily="49" charset="0"/>
              </a:rPr>
            </a:br>
            <a:r>
              <a:rPr lang="en-US" sz="1400" b="1" dirty="0">
                <a:latin typeface="Consolas" panose="020B0609020204030204" pitchFamily="49" charset="0"/>
                <a:cs typeface="Courier New" panose="02070309020205020404" pitchFamily="49" charset="0"/>
              </a:rPr>
              <a:t>  group="THERAPY",</a:t>
            </a:r>
            <a:br>
              <a:rPr lang="en-US" sz="1400" b="1" dirty="0">
                <a:latin typeface="Consolas" panose="020B0609020204030204" pitchFamily="49" charset="0"/>
                <a:cs typeface="Courier New" panose="02070309020205020404" pitchFamily="49" charset="0"/>
              </a:rPr>
            </a:br>
            <a:r>
              <a:rPr lang="en-US" sz="1400" b="1" dirty="0">
                <a:latin typeface="Consolas" panose="020B0609020204030204" pitchFamily="49" charset="0"/>
                <a:cs typeface="Courier New" panose="02070309020205020404" pitchFamily="49" charset="0"/>
              </a:rPr>
              <a:t>  covariates="BASVAL")</a:t>
            </a:r>
          </a:p>
          <a:p>
            <a:endParaRPr lang="en-US" sz="1400" b="1" dirty="0">
              <a:latin typeface="Consolas" panose="020B0609020204030204" pitchFamily="49" charset="0"/>
              <a:cs typeface="Courier New" panose="02070309020205020404" pitchFamily="49" charset="0"/>
            </a:endParaRPr>
          </a:p>
          <a:p>
            <a:r>
              <a:rPr lang="en-US" sz="1400" b="1" dirty="0" err="1">
                <a:latin typeface="Consolas" panose="020B0609020204030204" pitchFamily="49" charset="0"/>
                <a:cs typeface="Courier New" panose="02070309020205020404" pitchFamily="49" charset="0"/>
              </a:rPr>
              <a:t>anaObj</a:t>
            </a:r>
            <a:r>
              <a:rPr lang="en-US" sz="1400" b="1" dirty="0">
                <a:latin typeface="Consolas" panose="020B0609020204030204" pitchFamily="49" charset="0"/>
                <a:cs typeface="Courier New" panose="02070309020205020404" pitchFamily="49" charset="0"/>
              </a:rPr>
              <a:t> = </a:t>
            </a:r>
            <a:r>
              <a:rPr lang="en-US" sz="1400" b="1" dirty="0" err="1">
                <a:latin typeface="Consolas" panose="020B0609020204030204" pitchFamily="49" charset="0"/>
                <a:cs typeface="Courier New" panose="02070309020205020404" pitchFamily="49" charset="0"/>
              </a:rPr>
              <a:t>analyse</a:t>
            </a:r>
            <a:r>
              <a:rPr lang="en-US" sz="1400" b="1" dirty="0">
                <a:latin typeface="Consolas" panose="020B0609020204030204" pitchFamily="49" charset="0"/>
                <a:cs typeface="Courier New" panose="02070309020205020404" pitchFamily="49" charset="0"/>
              </a:rPr>
              <a:t>(</a:t>
            </a:r>
            <a:r>
              <a:rPr lang="en-US" sz="1400" b="1" dirty="0" err="1">
                <a:latin typeface="Consolas" panose="020B0609020204030204" pitchFamily="49" charset="0"/>
                <a:cs typeface="Courier New" panose="02070309020205020404" pitchFamily="49" charset="0"/>
              </a:rPr>
              <a:t>imputeObj</a:t>
            </a:r>
            <a:r>
              <a:rPr lang="en-US" sz="1400" b="1" dirty="0">
                <a:latin typeface="Consolas" panose="020B0609020204030204" pitchFamily="49" charset="0"/>
                <a:cs typeface="Courier New" panose="02070309020205020404" pitchFamily="49" charset="0"/>
              </a:rPr>
              <a:t>,</a:t>
            </a:r>
            <a:br>
              <a:rPr lang="en-US" sz="1400" b="1" dirty="0">
                <a:latin typeface="Consolas" panose="020B0609020204030204" pitchFamily="49" charset="0"/>
                <a:cs typeface="Courier New" panose="02070309020205020404" pitchFamily="49" charset="0"/>
              </a:rPr>
            </a:br>
            <a:r>
              <a:rPr lang="en-US" sz="1400" b="1" dirty="0">
                <a:latin typeface="Consolas" panose="020B0609020204030204" pitchFamily="49" charset="0"/>
                <a:cs typeface="Courier New" panose="02070309020205020404" pitchFamily="49" charset="0"/>
              </a:rPr>
              <a:t>  </a:t>
            </a:r>
            <a:r>
              <a:rPr lang="en-US" sz="1400" b="1" dirty="0" err="1">
                <a:latin typeface="Consolas" panose="020B0609020204030204" pitchFamily="49" charset="0"/>
                <a:cs typeface="Courier New" panose="02070309020205020404" pitchFamily="49" charset="0"/>
              </a:rPr>
              <a:t>ancova</a:t>
            </a:r>
            <a:r>
              <a:rPr lang="en-US" sz="1400" b="1" dirty="0">
                <a:latin typeface="Consolas" panose="020B0609020204030204" pitchFamily="49" charset="0"/>
                <a:cs typeface="Courier New" panose="02070309020205020404" pitchFamily="49" charset="0"/>
              </a:rPr>
              <a:t>, </a:t>
            </a:r>
            <a:br>
              <a:rPr lang="en-US" sz="1400" b="1" dirty="0">
                <a:latin typeface="Consolas" panose="020B0609020204030204" pitchFamily="49" charset="0"/>
                <a:cs typeface="Courier New" panose="02070309020205020404" pitchFamily="49" charset="0"/>
              </a:rPr>
            </a:br>
            <a:r>
              <a:rPr lang="en-US" sz="1400" b="1" dirty="0">
                <a:latin typeface="Consolas" panose="020B0609020204030204" pitchFamily="49" charset="0"/>
                <a:cs typeface="Courier New" panose="02070309020205020404" pitchFamily="49" charset="0"/>
              </a:rPr>
              <a:t>  vars=vars)</a:t>
            </a:r>
          </a:p>
          <a:p>
            <a:endParaRPr lang="en-US" sz="1400" b="1" dirty="0">
              <a:latin typeface="Consolas" panose="020B0609020204030204" pitchFamily="49" charset="0"/>
              <a:cs typeface="Courier New" panose="02070309020205020404" pitchFamily="49" charset="0"/>
            </a:endParaRPr>
          </a:p>
          <a:p>
            <a:r>
              <a:rPr lang="en-US" sz="1400" b="1" dirty="0">
                <a:latin typeface="Consolas" panose="020B0609020204030204" pitchFamily="49" charset="0"/>
                <a:cs typeface="Courier New" panose="02070309020205020404" pitchFamily="49" charset="0"/>
              </a:rPr>
              <a:t>pool(</a:t>
            </a:r>
            <a:r>
              <a:rPr lang="en-US" sz="1400" b="1" dirty="0" err="1">
                <a:latin typeface="Consolas" panose="020B0609020204030204" pitchFamily="49" charset="0"/>
                <a:cs typeface="Courier New" panose="02070309020205020404" pitchFamily="49" charset="0"/>
              </a:rPr>
              <a:t>anaObj</a:t>
            </a:r>
            <a:r>
              <a:rPr lang="en-US" sz="1400" b="1" dirty="0">
                <a:latin typeface="Consolas" panose="020B0609020204030204" pitchFamily="49" charset="0"/>
                <a:cs typeface="Courier New" panose="02070309020205020404" pitchFamily="49" charset="0"/>
              </a:rPr>
              <a:t>,</a:t>
            </a:r>
            <a:br>
              <a:rPr lang="en-US" sz="1400" b="1" dirty="0">
                <a:latin typeface="Consolas" panose="020B0609020204030204" pitchFamily="49" charset="0"/>
                <a:cs typeface="Courier New" panose="02070309020205020404" pitchFamily="49" charset="0"/>
              </a:rPr>
            </a:br>
            <a:r>
              <a:rPr lang="en-US" sz="1400" b="1" dirty="0">
                <a:latin typeface="Consolas" panose="020B0609020204030204" pitchFamily="49" charset="0"/>
                <a:cs typeface="Courier New" panose="02070309020205020404" pitchFamily="49" charset="0"/>
              </a:rPr>
              <a:t>  </a:t>
            </a:r>
            <a:r>
              <a:rPr lang="en-US" sz="1400" b="1" dirty="0" err="1">
                <a:latin typeface="Consolas" panose="020B0609020204030204" pitchFamily="49" charset="0"/>
                <a:cs typeface="Courier New" panose="02070309020205020404" pitchFamily="49" charset="0"/>
              </a:rPr>
              <a:t>conf.level</a:t>
            </a:r>
            <a:r>
              <a:rPr lang="en-US" sz="1400" b="1" dirty="0">
                <a:latin typeface="Consolas" panose="020B0609020204030204" pitchFamily="49" charset="0"/>
                <a:cs typeface="Courier New" panose="02070309020205020404" pitchFamily="49" charset="0"/>
              </a:rPr>
              <a:t>=0.95,</a:t>
            </a:r>
            <a:br>
              <a:rPr lang="en-US" sz="1400" b="1" dirty="0">
                <a:latin typeface="Consolas" panose="020B0609020204030204" pitchFamily="49" charset="0"/>
                <a:cs typeface="Courier New" panose="02070309020205020404" pitchFamily="49" charset="0"/>
              </a:rPr>
            </a:br>
            <a:r>
              <a:rPr lang="en-US" sz="1400" b="1" dirty="0">
                <a:latin typeface="Consolas" panose="020B0609020204030204" pitchFamily="49" charset="0"/>
                <a:cs typeface="Courier New" panose="02070309020205020404" pitchFamily="49" charset="0"/>
              </a:rPr>
              <a:t>  alternative="</a:t>
            </a:r>
            <a:r>
              <a:rPr lang="en-US" sz="1400" b="1" dirty="0" err="1">
                <a:latin typeface="Consolas" panose="020B0609020204030204" pitchFamily="49" charset="0"/>
                <a:cs typeface="Courier New" panose="02070309020205020404" pitchFamily="49" charset="0"/>
              </a:rPr>
              <a:t>two.sided</a:t>
            </a:r>
            <a:r>
              <a:rPr lang="en-US" sz="1400" b="1" dirty="0">
                <a:latin typeface="Consolas" panose="020B0609020204030204" pitchFamily="49" charset="0"/>
                <a:cs typeface="Courier New" panose="02070309020205020404" pitchFamily="49" charset="0"/>
              </a:rPr>
              <a:t>")</a:t>
            </a:r>
            <a:br>
              <a:rPr lang="en-US" sz="1400" b="1" dirty="0">
                <a:latin typeface="Consolas" panose="020B0609020204030204" pitchFamily="49" charset="0"/>
                <a:cs typeface="Courier New" panose="02070309020205020404" pitchFamily="49" charset="0"/>
              </a:rPr>
            </a:br>
            <a:endParaRPr lang="en-US" i="1" dirty="0">
              <a:latin typeface="Consolas" panose="020B0609020204030204" pitchFamily="49" charset="0"/>
            </a:endParaRPr>
          </a:p>
        </p:txBody>
      </p:sp>
      <p:sp>
        <p:nvSpPr>
          <p:cNvPr id="4" name="Inhaltsplatzhalter 3">
            <a:extLst>
              <a:ext uri="{FF2B5EF4-FFF2-40B4-BE49-F238E27FC236}">
                <a16:creationId xmlns:a16="http://schemas.microsoft.com/office/drawing/2014/main" id="{503E32E3-776D-1BB4-167F-E79149700692}"/>
              </a:ext>
            </a:extLst>
          </p:cNvPr>
          <p:cNvSpPr>
            <a:spLocks noGrp="1"/>
          </p:cNvSpPr>
          <p:nvPr>
            <p:ph idx="1"/>
          </p:nvPr>
        </p:nvSpPr>
        <p:spPr/>
        <p:txBody>
          <a:bodyPr anchor="ctr" anchorCtr="1">
            <a:normAutofit fontScale="40000" lnSpcReduction="20000"/>
          </a:bodyPr>
          <a:lstStyle/>
          <a:p>
            <a:pPr marL="0" indent="0">
              <a:buNone/>
            </a:pPr>
            <a:r>
              <a:rPr lang="de-DE" b="1" dirty="0">
                <a:latin typeface="Courier New" panose="02070309020205020404" pitchFamily="49" charset="0"/>
                <a:cs typeface="Courier New" panose="02070309020205020404" pitchFamily="49" charset="0"/>
              </a:rPr>
              <a:t>================================================</a:t>
            </a:r>
          </a:p>
          <a:p>
            <a:pPr marL="0" indent="0">
              <a:buNone/>
            </a:pPr>
            <a:r>
              <a:rPr lang="de-DE" b="1" dirty="0" err="1">
                <a:latin typeface="Courier New" panose="02070309020205020404" pitchFamily="49" charset="0"/>
                <a:cs typeface="Courier New" panose="02070309020205020404" pitchFamily="49" charset="0"/>
              </a:rPr>
              <a:t>parameter</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est</a:t>
            </a:r>
            <a:r>
              <a:rPr lang="de-DE" b="1" dirty="0">
                <a:latin typeface="Courier New" panose="02070309020205020404" pitchFamily="49" charset="0"/>
                <a:cs typeface="Courier New" panose="02070309020205020404" pitchFamily="49" charset="0"/>
              </a:rPr>
              <a:t>     se     </a:t>
            </a:r>
            <a:r>
              <a:rPr lang="de-DE" b="1" dirty="0" err="1">
                <a:latin typeface="Courier New" panose="02070309020205020404" pitchFamily="49" charset="0"/>
                <a:cs typeface="Courier New" panose="02070309020205020404" pitchFamily="49" charset="0"/>
              </a:rPr>
              <a:t>lci</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uci</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pval</a:t>
            </a:r>
            <a:r>
              <a:rPr lang="de-DE" b="1" dirty="0">
                <a:latin typeface="Courier New" panose="02070309020205020404" pitchFamily="49" charset="0"/>
                <a:cs typeface="Courier New" panose="02070309020205020404" pitchFamily="49" charset="0"/>
              </a:rPr>
              <a:t>  </a:t>
            </a:r>
          </a:p>
          <a:p>
            <a:pPr marL="0" indent="0">
              <a:buNone/>
            </a:pPr>
            <a:r>
              <a:rPr lang="de-DE" b="1" dirty="0">
                <a:latin typeface="Courier New" panose="02070309020205020404" pitchFamily="49" charset="0"/>
                <a:cs typeface="Courier New" panose="02070309020205020404" pitchFamily="49" charset="0"/>
              </a:rPr>
              <a:t>------------------------------------------------</a:t>
            </a:r>
          </a:p>
          <a:p>
            <a:pPr marL="0" indent="0">
              <a:buNone/>
            </a:pPr>
            <a:r>
              <a:rPr lang="de-DE" b="1" dirty="0">
                <a:latin typeface="Courier New" panose="02070309020205020404" pitchFamily="49" charset="0"/>
                <a:cs typeface="Courier New" panose="02070309020205020404" pitchFamily="49" charset="0"/>
              </a:rPr>
              <a:t>   trt_4    -0.092  0.695  -1.453   1.27   0.895  </a:t>
            </a:r>
          </a:p>
          <a:p>
            <a:pPr marL="0" indent="0">
              <a:buNone/>
            </a:pPr>
            <a:r>
              <a:rPr lang="de-DE" b="1" dirty="0">
                <a:latin typeface="Courier New" panose="02070309020205020404" pitchFamily="49" charset="0"/>
                <a:cs typeface="Courier New" panose="02070309020205020404" pitchFamily="49" charset="0"/>
              </a:rPr>
              <a:t> lsm_ref_4  -1.616  0.588  -2.767  -0.464  0.006  </a:t>
            </a:r>
          </a:p>
          <a:p>
            <a:pPr marL="0" indent="0">
              <a:buNone/>
            </a:pPr>
            <a:r>
              <a:rPr lang="de-DE" b="1" dirty="0">
                <a:latin typeface="Courier New" panose="02070309020205020404" pitchFamily="49" charset="0"/>
                <a:cs typeface="Courier New" panose="02070309020205020404" pitchFamily="49" charset="0"/>
              </a:rPr>
              <a:t> lsm_alt_4  -1.708  0.396  -2.484  -0.931  &lt;.001 </a:t>
            </a:r>
          </a:p>
          <a:p>
            <a:pPr marL="0" indent="0">
              <a:buNone/>
            </a:pPr>
            <a:r>
              <a:rPr lang="de-DE" b="1" dirty="0">
                <a:latin typeface="Courier New" panose="02070309020205020404" pitchFamily="49" charset="0"/>
                <a:cs typeface="Courier New" panose="02070309020205020404" pitchFamily="49" charset="0"/>
              </a:rPr>
              <a:t>   trt_5     1.305  0.878  -0.416   3.027  0.137  </a:t>
            </a:r>
          </a:p>
          <a:p>
            <a:pPr marL="0" indent="0">
              <a:buNone/>
            </a:pPr>
            <a:r>
              <a:rPr lang="de-DE" b="1" dirty="0">
                <a:latin typeface="Courier New" panose="02070309020205020404" pitchFamily="49" charset="0"/>
                <a:cs typeface="Courier New" panose="02070309020205020404" pitchFamily="49" charset="0"/>
              </a:rPr>
              <a:t> lsm_ref_5  -4.133  0.688  -5.481  -2.785  &lt;.001 </a:t>
            </a:r>
          </a:p>
          <a:p>
            <a:pPr marL="0" indent="0">
              <a:buNone/>
            </a:pPr>
            <a:r>
              <a:rPr lang="de-DE" b="1" dirty="0">
                <a:latin typeface="Courier New" panose="02070309020205020404" pitchFamily="49" charset="0"/>
                <a:cs typeface="Courier New" panose="02070309020205020404" pitchFamily="49" charset="0"/>
              </a:rPr>
              <a:t> lsm_alt_5  -2.828  0.604  -4.011  -1.645  &lt;.001 </a:t>
            </a:r>
          </a:p>
          <a:p>
            <a:pPr marL="0" indent="0">
              <a:buNone/>
            </a:pPr>
            <a:r>
              <a:rPr lang="de-DE" b="1" dirty="0">
                <a:latin typeface="Courier New" panose="02070309020205020404" pitchFamily="49" charset="0"/>
                <a:cs typeface="Courier New" panose="02070309020205020404" pitchFamily="49" charset="0"/>
              </a:rPr>
              <a:t>   trt_6     1.929  0.862   0.239   3.619  0.025  </a:t>
            </a:r>
          </a:p>
          <a:p>
            <a:pPr marL="0" indent="0">
              <a:buNone/>
            </a:pPr>
            <a:r>
              <a:rPr lang="de-DE" b="1" dirty="0">
                <a:latin typeface="Courier New" panose="02070309020205020404" pitchFamily="49" charset="0"/>
                <a:cs typeface="Courier New" panose="02070309020205020404" pitchFamily="49" charset="0"/>
              </a:rPr>
              <a:t> lsm_ref_6  -6.088  0.671  -7.402  -4.773  &lt;.001 </a:t>
            </a:r>
          </a:p>
          <a:p>
            <a:pPr marL="0" indent="0">
              <a:buNone/>
            </a:pPr>
            <a:r>
              <a:rPr lang="de-DE" b="1" dirty="0">
                <a:latin typeface="Courier New" panose="02070309020205020404" pitchFamily="49" charset="0"/>
                <a:cs typeface="Courier New" panose="02070309020205020404" pitchFamily="49" charset="0"/>
              </a:rPr>
              <a:t> lsm_alt_6  -4.159  0.686  -5.503  -2.815  &lt;.001 </a:t>
            </a:r>
          </a:p>
          <a:p>
            <a:pPr marL="0" indent="0">
              <a:buNone/>
            </a:pPr>
            <a:r>
              <a:rPr lang="de-DE" b="1" dirty="0">
                <a:latin typeface="Courier New" panose="02070309020205020404" pitchFamily="49" charset="0"/>
                <a:cs typeface="Courier New" panose="02070309020205020404" pitchFamily="49" charset="0"/>
              </a:rPr>
              <a:t>   </a:t>
            </a:r>
            <a:r>
              <a:rPr lang="de-DE" b="1" dirty="0">
                <a:highlight>
                  <a:srgbClr val="FFFF00"/>
                </a:highlight>
                <a:latin typeface="Courier New" panose="02070309020205020404" pitchFamily="49" charset="0"/>
                <a:cs typeface="Courier New" panose="02070309020205020404" pitchFamily="49" charset="0"/>
              </a:rPr>
              <a:t>trt_7     2.126  0.858   0.444   3.807  0.013</a:t>
            </a:r>
            <a:r>
              <a:rPr lang="de-DE" b="1" dirty="0">
                <a:latin typeface="Courier New" panose="02070309020205020404" pitchFamily="49" charset="0"/>
                <a:cs typeface="Courier New" panose="02070309020205020404" pitchFamily="49" charset="0"/>
              </a:rPr>
              <a:t>  </a:t>
            </a:r>
          </a:p>
          <a:p>
            <a:pPr marL="0" indent="0">
              <a:buNone/>
            </a:pPr>
            <a:r>
              <a:rPr lang="de-DE" b="1" dirty="0">
                <a:latin typeface="Courier New" panose="02070309020205020404" pitchFamily="49" charset="0"/>
                <a:cs typeface="Courier New" panose="02070309020205020404" pitchFamily="49" charset="0"/>
              </a:rPr>
              <a:t> lsm_ref_7  -6.965  0.685  -8.307  -5.622  &lt;.001 </a:t>
            </a:r>
          </a:p>
          <a:p>
            <a:pPr marL="0" indent="0">
              <a:buNone/>
            </a:pPr>
            <a:r>
              <a:rPr lang="de-DE" b="1" dirty="0">
                <a:latin typeface="Courier New" panose="02070309020205020404" pitchFamily="49" charset="0"/>
                <a:cs typeface="Courier New" panose="02070309020205020404" pitchFamily="49" charset="0"/>
              </a:rPr>
              <a:t> lsm_alt_7  -4.839  0.762  -6.333  -3.346  &lt;.001 </a:t>
            </a:r>
          </a:p>
          <a:p>
            <a:pPr marL="0" indent="0">
              <a:buNone/>
            </a:pPr>
            <a:r>
              <a:rPr lang="de-DE"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011837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1E09E8E-6593-4554-A64A-2B001147228F}"/>
              </a:ext>
            </a:extLst>
          </p:cNvPr>
          <p:cNvSpPr>
            <a:spLocks noGrp="1"/>
          </p:cNvSpPr>
          <p:nvPr>
            <p:ph type="title"/>
          </p:nvPr>
        </p:nvSpPr>
        <p:spPr>
          <a:xfrm>
            <a:off x="457200" y="273050"/>
            <a:ext cx="3008313" cy="1162050"/>
          </a:xfrm>
        </p:spPr>
        <p:txBody>
          <a:bodyPr/>
          <a:lstStyle/>
          <a:p>
            <a:r>
              <a:rPr lang="en-US" dirty="0"/>
              <a:t>Same with “MAR”</a:t>
            </a:r>
          </a:p>
        </p:txBody>
      </p:sp>
      <p:sp>
        <p:nvSpPr>
          <p:cNvPr id="8" name="Textplatzhalter 7">
            <a:extLst>
              <a:ext uri="{FF2B5EF4-FFF2-40B4-BE49-F238E27FC236}">
                <a16:creationId xmlns:a16="http://schemas.microsoft.com/office/drawing/2014/main" id="{6E706D80-ABC8-2DB6-01F6-9FA0ECA1E049}"/>
              </a:ext>
            </a:extLst>
          </p:cNvPr>
          <p:cNvSpPr>
            <a:spLocks noGrp="1"/>
          </p:cNvSpPr>
          <p:nvPr>
            <p:ph type="body" sz="half" idx="2"/>
          </p:nvPr>
        </p:nvSpPr>
        <p:spPr>
          <a:xfrm>
            <a:off x="457200" y="1435100"/>
            <a:ext cx="3008313" cy="5422900"/>
          </a:xfrm>
        </p:spPr>
        <p:txBody>
          <a:bodyPr>
            <a:normAutofit/>
          </a:bodyPr>
          <a:lstStyle/>
          <a:p>
            <a:r>
              <a:rPr lang="en-US" sz="1200" b="1" dirty="0">
                <a:latin typeface="Consolas" panose="020B0609020204030204" pitchFamily="49" charset="0"/>
                <a:cs typeface="Courier New" panose="02070309020205020404" pitchFamily="49" charset="0"/>
              </a:rPr>
              <a:t>library(</a:t>
            </a:r>
            <a:r>
              <a:rPr lang="en-US" sz="1200" b="1" dirty="0" err="1">
                <a:latin typeface="Consolas" panose="020B0609020204030204" pitchFamily="49" charset="0"/>
                <a:cs typeface="Courier New" panose="02070309020205020404" pitchFamily="49" charset="0"/>
              </a:rPr>
              <a:t>dplyr</a:t>
            </a:r>
            <a:r>
              <a:rPr lang="en-US" sz="1200" b="1" dirty="0">
                <a:latin typeface="Consolas" panose="020B0609020204030204" pitchFamily="49" charset="0"/>
                <a:cs typeface="Courier New" panose="02070309020205020404" pitchFamily="49" charset="0"/>
              </a:rPr>
              <a:t>)</a:t>
            </a:r>
          </a:p>
          <a:p>
            <a:r>
              <a:rPr lang="en-US" sz="1200" b="1" dirty="0">
                <a:latin typeface="Consolas" panose="020B0609020204030204" pitchFamily="49" charset="0"/>
                <a:cs typeface="Courier New" panose="02070309020205020404" pitchFamily="49" charset="0"/>
              </a:rPr>
              <a:t>ice = d1 </a:t>
            </a:r>
            <a:br>
              <a:rPr lang="en-US" sz="1200" b="1" dirty="0">
                <a:latin typeface="Consolas" panose="020B0609020204030204" pitchFamily="49" charset="0"/>
                <a:cs typeface="Courier New" panose="02070309020205020404" pitchFamily="49" charset="0"/>
              </a:rPr>
            </a:br>
            <a:r>
              <a:rPr lang="en-US" sz="1200" b="1" dirty="0">
                <a:latin typeface="Consolas" panose="020B0609020204030204" pitchFamily="49" charset="0"/>
                <a:cs typeface="Courier New" panose="02070309020205020404" pitchFamily="49" charset="0"/>
              </a:rPr>
              <a:t>  %&gt;% arrange(PATIENT, VISIT)</a:t>
            </a:r>
            <a:br>
              <a:rPr lang="en-US" sz="1200" b="1" dirty="0">
                <a:latin typeface="Consolas" panose="020B0609020204030204" pitchFamily="49" charset="0"/>
                <a:cs typeface="Courier New" panose="02070309020205020404" pitchFamily="49" charset="0"/>
              </a:rPr>
            </a:br>
            <a:r>
              <a:rPr lang="en-US" sz="1200" b="1" dirty="0">
                <a:latin typeface="Consolas" panose="020B0609020204030204" pitchFamily="49" charset="0"/>
                <a:cs typeface="Courier New" panose="02070309020205020404" pitchFamily="49" charset="0"/>
              </a:rPr>
              <a:t>  %&gt;% filter(is.na(CHANGE))</a:t>
            </a:r>
            <a:br>
              <a:rPr lang="en-US" sz="1200" b="1" dirty="0">
                <a:latin typeface="Consolas" panose="020B0609020204030204" pitchFamily="49" charset="0"/>
                <a:cs typeface="Courier New" panose="02070309020205020404" pitchFamily="49" charset="0"/>
              </a:rPr>
            </a:br>
            <a:r>
              <a:rPr lang="en-US" sz="1200" b="1" dirty="0">
                <a:latin typeface="Consolas" panose="020B0609020204030204" pitchFamily="49" charset="0"/>
                <a:cs typeface="Courier New" panose="02070309020205020404" pitchFamily="49" charset="0"/>
              </a:rPr>
              <a:t>  %&gt;% </a:t>
            </a:r>
            <a:r>
              <a:rPr lang="en-US" sz="1200" b="1" dirty="0" err="1">
                <a:latin typeface="Consolas" panose="020B0609020204030204" pitchFamily="49" charset="0"/>
                <a:cs typeface="Courier New" panose="02070309020205020404" pitchFamily="49" charset="0"/>
              </a:rPr>
              <a:t>group_by</a:t>
            </a:r>
            <a:r>
              <a:rPr lang="en-US" sz="1200" b="1" dirty="0">
                <a:latin typeface="Consolas" panose="020B0609020204030204" pitchFamily="49" charset="0"/>
                <a:cs typeface="Courier New" panose="02070309020205020404" pitchFamily="49" charset="0"/>
              </a:rPr>
              <a:t>(PATIENT)</a:t>
            </a:r>
            <a:br>
              <a:rPr lang="en-US" sz="1200" b="1" dirty="0">
                <a:latin typeface="Consolas" panose="020B0609020204030204" pitchFamily="49" charset="0"/>
                <a:cs typeface="Courier New" panose="02070309020205020404" pitchFamily="49" charset="0"/>
              </a:rPr>
            </a:br>
            <a:r>
              <a:rPr lang="en-US" sz="1200" b="1" dirty="0">
                <a:latin typeface="Consolas" panose="020B0609020204030204" pitchFamily="49" charset="0"/>
                <a:cs typeface="Courier New" panose="02070309020205020404" pitchFamily="49" charset="0"/>
              </a:rPr>
              <a:t>  %&gt;% slice(1)</a:t>
            </a:r>
            <a:br>
              <a:rPr lang="en-US" sz="1200" b="1" dirty="0">
                <a:latin typeface="Consolas" panose="020B0609020204030204" pitchFamily="49" charset="0"/>
                <a:cs typeface="Courier New" panose="02070309020205020404" pitchFamily="49" charset="0"/>
              </a:rPr>
            </a:br>
            <a:r>
              <a:rPr lang="en-US" sz="1200" b="1" dirty="0">
                <a:latin typeface="Consolas" panose="020B0609020204030204" pitchFamily="49" charset="0"/>
                <a:cs typeface="Courier New" panose="02070309020205020404" pitchFamily="49" charset="0"/>
              </a:rPr>
              <a:t>  %&gt;% ungroup()</a:t>
            </a:r>
            <a:br>
              <a:rPr lang="en-US" sz="1200" b="1" dirty="0">
                <a:latin typeface="Consolas" panose="020B0609020204030204" pitchFamily="49" charset="0"/>
                <a:cs typeface="Courier New" panose="02070309020205020404" pitchFamily="49" charset="0"/>
              </a:rPr>
            </a:br>
            <a:r>
              <a:rPr lang="en-US" sz="1200" b="1" dirty="0">
                <a:latin typeface="Consolas" panose="020B0609020204030204" pitchFamily="49" charset="0"/>
                <a:cs typeface="Courier New" panose="02070309020205020404" pitchFamily="49" charset="0"/>
              </a:rPr>
              <a:t>  %&gt;% select(PATIENT, VISIT)</a:t>
            </a:r>
            <a:br>
              <a:rPr lang="en-US" sz="1200" b="1" dirty="0">
                <a:latin typeface="Consolas" panose="020B0609020204030204" pitchFamily="49" charset="0"/>
                <a:cs typeface="Courier New" panose="02070309020205020404" pitchFamily="49" charset="0"/>
              </a:rPr>
            </a:br>
            <a:r>
              <a:rPr lang="en-US" sz="1200" b="1" dirty="0">
                <a:latin typeface="Consolas" panose="020B0609020204030204" pitchFamily="49" charset="0"/>
                <a:cs typeface="Courier New" panose="02070309020205020404" pitchFamily="49" charset="0"/>
              </a:rPr>
              <a:t>  %&gt;% mutate(strategy=</a:t>
            </a:r>
            <a:r>
              <a:rPr lang="en-US" sz="1200" b="1" dirty="0">
                <a:highlight>
                  <a:srgbClr val="FFFF00"/>
                </a:highlight>
                <a:latin typeface="Consolas" panose="020B0609020204030204" pitchFamily="49" charset="0"/>
                <a:cs typeface="Courier New" panose="02070309020205020404" pitchFamily="49" charset="0"/>
              </a:rPr>
              <a:t>"MAR"</a:t>
            </a:r>
            <a:r>
              <a:rPr lang="en-US" sz="1200" b="1" dirty="0">
                <a:latin typeface="Consolas" panose="020B0609020204030204" pitchFamily="49" charset="0"/>
                <a:cs typeface="Courier New" panose="02070309020205020404" pitchFamily="49" charset="0"/>
              </a:rPr>
              <a:t>)</a:t>
            </a:r>
          </a:p>
        </p:txBody>
      </p:sp>
      <p:sp>
        <p:nvSpPr>
          <p:cNvPr id="4" name="Inhaltsplatzhalter 3">
            <a:extLst>
              <a:ext uri="{FF2B5EF4-FFF2-40B4-BE49-F238E27FC236}">
                <a16:creationId xmlns:a16="http://schemas.microsoft.com/office/drawing/2014/main" id="{503E32E3-776D-1BB4-167F-E79149700692}"/>
              </a:ext>
            </a:extLst>
          </p:cNvPr>
          <p:cNvSpPr>
            <a:spLocks noGrp="1"/>
          </p:cNvSpPr>
          <p:nvPr>
            <p:ph idx="1"/>
          </p:nvPr>
        </p:nvSpPr>
        <p:spPr/>
        <p:txBody>
          <a:bodyPr anchor="ctr" anchorCtr="1">
            <a:normAutofit/>
          </a:bodyPr>
          <a:lstStyle/>
          <a:p>
            <a:pPr marL="0" indent="0">
              <a:buNone/>
            </a:pPr>
            <a:r>
              <a:rPr lang="de-DE" sz="1200" b="1" dirty="0">
                <a:latin typeface="Courier New" panose="02070309020205020404" pitchFamily="49" charset="0"/>
                <a:cs typeface="Courier New" panose="02070309020205020404" pitchFamily="49" charset="0"/>
              </a:rPr>
              <a:t> ==================================================</a:t>
            </a:r>
          </a:p>
          <a:p>
            <a:pPr marL="0" indent="0">
              <a:buNone/>
            </a:pPr>
            <a:r>
              <a:rPr lang="de-DE" sz="1200" b="1" dirty="0">
                <a:latin typeface="Courier New" panose="02070309020205020404" pitchFamily="49" charset="0"/>
                <a:cs typeface="Courier New" panose="02070309020205020404" pitchFamily="49" charset="0"/>
              </a:rPr>
              <a:t>   </a:t>
            </a:r>
            <a:r>
              <a:rPr lang="de-DE" sz="1200" b="1" dirty="0" err="1">
                <a:latin typeface="Courier New" panose="02070309020205020404" pitchFamily="49" charset="0"/>
                <a:cs typeface="Courier New" panose="02070309020205020404" pitchFamily="49" charset="0"/>
              </a:rPr>
              <a:t>parameter</a:t>
            </a:r>
            <a:r>
              <a:rPr lang="de-DE" sz="1200" b="1" dirty="0">
                <a:latin typeface="Courier New" panose="02070309020205020404" pitchFamily="49" charset="0"/>
                <a:cs typeface="Courier New" panose="02070309020205020404" pitchFamily="49" charset="0"/>
              </a:rPr>
              <a:t>   </a:t>
            </a:r>
            <a:r>
              <a:rPr lang="de-DE" sz="1200" b="1" dirty="0" err="1">
                <a:latin typeface="Courier New" panose="02070309020205020404" pitchFamily="49" charset="0"/>
                <a:cs typeface="Courier New" panose="02070309020205020404" pitchFamily="49" charset="0"/>
              </a:rPr>
              <a:t>est</a:t>
            </a:r>
            <a:r>
              <a:rPr lang="de-DE" sz="1200" b="1" dirty="0">
                <a:latin typeface="Courier New" panose="02070309020205020404" pitchFamily="49" charset="0"/>
                <a:cs typeface="Courier New" panose="02070309020205020404" pitchFamily="49" charset="0"/>
              </a:rPr>
              <a:t>     se     </a:t>
            </a:r>
            <a:r>
              <a:rPr lang="de-DE" sz="1200" b="1" dirty="0" err="1">
                <a:latin typeface="Courier New" panose="02070309020205020404" pitchFamily="49" charset="0"/>
                <a:cs typeface="Courier New" panose="02070309020205020404" pitchFamily="49" charset="0"/>
              </a:rPr>
              <a:t>lci</a:t>
            </a:r>
            <a:r>
              <a:rPr lang="de-DE" sz="1200" b="1" dirty="0">
                <a:latin typeface="Courier New" panose="02070309020205020404" pitchFamily="49" charset="0"/>
                <a:cs typeface="Courier New" panose="02070309020205020404" pitchFamily="49" charset="0"/>
              </a:rPr>
              <a:t>     </a:t>
            </a:r>
            <a:r>
              <a:rPr lang="de-DE" sz="1200" b="1" dirty="0" err="1">
                <a:latin typeface="Courier New" panose="02070309020205020404" pitchFamily="49" charset="0"/>
                <a:cs typeface="Courier New" panose="02070309020205020404" pitchFamily="49" charset="0"/>
              </a:rPr>
              <a:t>uci</a:t>
            </a:r>
            <a:r>
              <a:rPr lang="de-DE" sz="1200" b="1" dirty="0">
                <a:latin typeface="Courier New" panose="02070309020205020404" pitchFamily="49" charset="0"/>
                <a:cs typeface="Courier New" panose="02070309020205020404" pitchFamily="49" charset="0"/>
              </a:rPr>
              <a:t>     </a:t>
            </a:r>
            <a:r>
              <a:rPr lang="de-DE" sz="1200" b="1" dirty="0" err="1">
                <a:latin typeface="Courier New" panose="02070309020205020404" pitchFamily="49" charset="0"/>
                <a:cs typeface="Courier New" panose="02070309020205020404" pitchFamily="49" charset="0"/>
              </a:rPr>
              <a:t>pval</a:t>
            </a:r>
            <a:r>
              <a:rPr lang="de-DE" sz="1200" b="1" dirty="0">
                <a:latin typeface="Courier New" panose="02070309020205020404" pitchFamily="49" charset="0"/>
                <a:cs typeface="Courier New" panose="02070309020205020404" pitchFamily="49" charset="0"/>
              </a:rPr>
              <a:t>  </a:t>
            </a:r>
          </a:p>
          <a:p>
            <a:pPr marL="0" indent="0">
              <a:buNone/>
            </a:pPr>
            <a:r>
              <a:rPr lang="de-DE" sz="1200" b="1" dirty="0">
                <a:latin typeface="Courier New" panose="02070309020205020404" pitchFamily="49" charset="0"/>
                <a:cs typeface="Courier New" panose="02070309020205020404" pitchFamily="49" charset="0"/>
              </a:rPr>
              <a:t>  --------------------------------------------------</a:t>
            </a:r>
          </a:p>
          <a:p>
            <a:pPr marL="0" indent="0">
              <a:buNone/>
            </a:pPr>
            <a:r>
              <a:rPr lang="de-DE" sz="1200" b="1" dirty="0">
                <a:latin typeface="Courier New" panose="02070309020205020404" pitchFamily="49" charset="0"/>
                <a:cs typeface="Courier New" panose="02070309020205020404" pitchFamily="49" charset="0"/>
              </a:rPr>
              <a:t>     trt_4    -0.092  0.695  -1.453   1.27   0.895  </a:t>
            </a:r>
          </a:p>
          <a:p>
            <a:pPr marL="0" indent="0">
              <a:buNone/>
            </a:pPr>
            <a:r>
              <a:rPr lang="de-DE" sz="1200" b="1" dirty="0">
                <a:latin typeface="Courier New" panose="02070309020205020404" pitchFamily="49" charset="0"/>
                <a:cs typeface="Courier New" panose="02070309020205020404" pitchFamily="49" charset="0"/>
              </a:rPr>
              <a:t>   lsm_ref_4  -1.616  0.588  -2.767  -0.464  0.006  </a:t>
            </a:r>
          </a:p>
          <a:p>
            <a:pPr marL="0" indent="0">
              <a:buNone/>
            </a:pPr>
            <a:r>
              <a:rPr lang="de-DE" sz="1200" b="1" dirty="0">
                <a:latin typeface="Courier New" panose="02070309020205020404" pitchFamily="49" charset="0"/>
                <a:cs typeface="Courier New" panose="02070309020205020404" pitchFamily="49" charset="0"/>
              </a:rPr>
              <a:t>   lsm_alt_4  -1.708  0.396  -2.484  -0.931  &lt;0.001 </a:t>
            </a:r>
          </a:p>
          <a:p>
            <a:pPr marL="0" indent="0">
              <a:buNone/>
            </a:pPr>
            <a:r>
              <a:rPr lang="de-DE" sz="1200" b="1" dirty="0">
                <a:latin typeface="Courier New" panose="02070309020205020404" pitchFamily="49" charset="0"/>
                <a:cs typeface="Courier New" panose="02070309020205020404" pitchFamily="49" charset="0"/>
              </a:rPr>
              <a:t>     trt_5    1.403   0.941  -0.441  3.248   0.136  </a:t>
            </a:r>
          </a:p>
          <a:p>
            <a:pPr marL="0" indent="0">
              <a:buNone/>
            </a:pPr>
            <a:r>
              <a:rPr lang="de-DE" sz="1200" b="1" dirty="0">
                <a:latin typeface="Courier New" panose="02070309020205020404" pitchFamily="49" charset="0"/>
                <a:cs typeface="Courier New" panose="02070309020205020404" pitchFamily="49" charset="0"/>
              </a:rPr>
              <a:t>   lsm_ref_5  -4.232  0.734  -5.67   -2.794  &lt;0.001 </a:t>
            </a:r>
          </a:p>
          <a:p>
            <a:pPr marL="0" indent="0">
              <a:buNone/>
            </a:pPr>
            <a:r>
              <a:rPr lang="de-DE" sz="1200" b="1" dirty="0">
                <a:latin typeface="Courier New" panose="02070309020205020404" pitchFamily="49" charset="0"/>
                <a:cs typeface="Courier New" panose="02070309020205020404" pitchFamily="49" charset="0"/>
              </a:rPr>
              <a:t>   lsm_alt_5  -2.829  0.603  -4.011  -1.647  &lt;0.001 </a:t>
            </a:r>
          </a:p>
          <a:p>
            <a:pPr marL="0" indent="0">
              <a:buNone/>
            </a:pPr>
            <a:r>
              <a:rPr lang="de-DE" sz="1200" b="1" dirty="0">
                <a:latin typeface="Courier New" panose="02070309020205020404" pitchFamily="49" charset="0"/>
                <a:cs typeface="Courier New" panose="02070309020205020404" pitchFamily="49" charset="0"/>
              </a:rPr>
              <a:t>     trt_6    2.225   0.987   0.29   4.159   0.024  </a:t>
            </a:r>
          </a:p>
          <a:p>
            <a:pPr marL="0" indent="0">
              <a:buNone/>
            </a:pPr>
            <a:r>
              <a:rPr lang="de-DE" sz="1200" b="1" dirty="0">
                <a:latin typeface="Courier New" panose="02070309020205020404" pitchFamily="49" charset="0"/>
                <a:cs typeface="Courier New" panose="02070309020205020404" pitchFamily="49" charset="0"/>
              </a:rPr>
              <a:t>   lsm_ref_6  -6.381  0.75   -7.852  -4.911  &lt;0.001 </a:t>
            </a:r>
          </a:p>
          <a:p>
            <a:pPr marL="0" indent="0">
              <a:buNone/>
            </a:pPr>
            <a:r>
              <a:rPr lang="de-DE" sz="1200" b="1" dirty="0">
                <a:latin typeface="Courier New" panose="02070309020205020404" pitchFamily="49" charset="0"/>
                <a:cs typeface="Courier New" panose="02070309020205020404" pitchFamily="49" charset="0"/>
              </a:rPr>
              <a:t>   lsm_alt_6  -4.157  0.686  -5.502  -2.812  &lt;0.001 </a:t>
            </a:r>
          </a:p>
          <a:p>
            <a:pPr marL="0" indent="0">
              <a:buNone/>
            </a:pPr>
            <a:r>
              <a:rPr lang="de-DE" sz="1200" b="1" dirty="0">
                <a:latin typeface="Courier New" panose="02070309020205020404" pitchFamily="49" charset="0"/>
                <a:cs typeface="Courier New" panose="02070309020205020404" pitchFamily="49" charset="0"/>
              </a:rPr>
              <a:t>     </a:t>
            </a:r>
            <a:r>
              <a:rPr lang="de-DE" sz="1200" b="1" dirty="0">
                <a:highlight>
                  <a:srgbClr val="FFFF00"/>
                </a:highlight>
                <a:latin typeface="Courier New" panose="02070309020205020404" pitchFamily="49" charset="0"/>
                <a:cs typeface="Courier New" panose="02070309020205020404" pitchFamily="49" charset="0"/>
              </a:rPr>
              <a:t>trt_7    2.802   1.107  0.633   4.971   0.011  </a:t>
            </a:r>
          </a:p>
          <a:p>
            <a:pPr marL="0" indent="0">
              <a:buNone/>
            </a:pPr>
            <a:r>
              <a:rPr lang="de-DE" sz="1200" b="1" dirty="0">
                <a:latin typeface="Courier New" panose="02070309020205020404" pitchFamily="49" charset="0"/>
                <a:cs typeface="Courier New" panose="02070309020205020404" pitchFamily="49" charset="0"/>
              </a:rPr>
              <a:t>   lsm_ref_7  -7.636  0.826  -9.255  -6.017  &lt;0.001 </a:t>
            </a:r>
          </a:p>
          <a:p>
            <a:pPr marL="0" indent="0">
              <a:buNone/>
            </a:pPr>
            <a:r>
              <a:rPr lang="de-DE" sz="1200" b="1" dirty="0">
                <a:latin typeface="Courier New" panose="02070309020205020404" pitchFamily="49" charset="0"/>
                <a:cs typeface="Courier New" panose="02070309020205020404" pitchFamily="49" charset="0"/>
              </a:rPr>
              <a:t>   lsm_alt_7  -4.835  0.763  -6.329  -3.34   &lt;0.001 </a:t>
            </a:r>
          </a:p>
          <a:p>
            <a:pPr marL="0" indent="0">
              <a:buNone/>
            </a:pPr>
            <a:r>
              <a:rPr lang="de-DE" sz="1200" b="1"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327049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1E09E8E-6593-4554-A64A-2B001147228F}"/>
              </a:ext>
            </a:extLst>
          </p:cNvPr>
          <p:cNvSpPr>
            <a:spLocks noGrp="1"/>
          </p:cNvSpPr>
          <p:nvPr>
            <p:ph type="title"/>
          </p:nvPr>
        </p:nvSpPr>
        <p:spPr>
          <a:xfrm>
            <a:off x="457200" y="273050"/>
            <a:ext cx="3008313" cy="1162050"/>
          </a:xfrm>
        </p:spPr>
        <p:txBody>
          <a:bodyPr/>
          <a:lstStyle/>
          <a:p>
            <a:r>
              <a:rPr lang="en-US" dirty="0"/>
              <a:t>Available cases</a:t>
            </a:r>
          </a:p>
        </p:txBody>
      </p:sp>
      <p:sp>
        <p:nvSpPr>
          <p:cNvPr id="8" name="Textplatzhalter 7">
            <a:extLst>
              <a:ext uri="{FF2B5EF4-FFF2-40B4-BE49-F238E27FC236}">
                <a16:creationId xmlns:a16="http://schemas.microsoft.com/office/drawing/2014/main" id="{6E706D80-ABC8-2DB6-01F6-9FA0ECA1E049}"/>
              </a:ext>
            </a:extLst>
          </p:cNvPr>
          <p:cNvSpPr>
            <a:spLocks noGrp="1"/>
          </p:cNvSpPr>
          <p:nvPr>
            <p:ph type="body" sz="half" idx="2"/>
          </p:nvPr>
        </p:nvSpPr>
        <p:spPr>
          <a:xfrm>
            <a:off x="457200" y="1435100"/>
            <a:ext cx="3008313" cy="5422900"/>
          </a:xfrm>
        </p:spPr>
        <p:txBody>
          <a:bodyPr>
            <a:normAutofit/>
          </a:bodyPr>
          <a:lstStyle/>
          <a:p>
            <a:r>
              <a:rPr lang="en-US" sz="1400" b="1" dirty="0" err="1">
                <a:latin typeface="Consolas" panose="020B0609020204030204" pitchFamily="49" charset="0"/>
                <a:cs typeface="Courier New" panose="02070309020205020404" pitchFamily="49" charset="0"/>
              </a:rPr>
              <a:t>lm</a:t>
            </a:r>
            <a:r>
              <a:rPr lang="en-US" sz="1400" b="1" dirty="0">
                <a:latin typeface="Consolas" panose="020B0609020204030204" pitchFamily="49" charset="0"/>
                <a:cs typeface="Courier New" panose="02070309020205020404" pitchFamily="49" charset="0"/>
              </a:rPr>
              <a:t>(CHANGE ~ </a:t>
            </a:r>
            <a:br>
              <a:rPr lang="en-US" sz="1400" b="1" dirty="0">
                <a:latin typeface="Consolas" panose="020B0609020204030204" pitchFamily="49" charset="0"/>
                <a:cs typeface="Courier New" panose="02070309020205020404" pitchFamily="49" charset="0"/>
              </a:rPr>
            </a:br>
            <a:r>
              <a:rPr lang="en-US" sz="1400" b="1" dirty="0">
                <a:latin typeface="Consolas" panose="020B0609020204030204" pitchFamily="49" charset="0"/>
                <a:cs typeface="Courier New" panose="02070309020205020404" pitchFamily="49" charset="0"/>
              </a:rPr>
              <a:t>  BASVAL + THERAPY, data=d, </a:t>
            </a:r>
            <a:br>
              <a:rPr lang="en-US" sz="1400" b="1" dirty="0">
                <a:latin typeface="Consolas" panose="020B0609020204030204" pitchFamily="49" charset="0"/>
                <a:cs typeface="Courier New" panose="02070309020205020404" pitchFamily="49" charset="0"/>
              </a:rPr>
            </a:br>
            <a:r>
              <a:rPr lang="en-US" sz="1400" b="1" dirty="0">
                <a:latin typeface="Consolas" panose="020B0609020204030204" pitchFamily="49" charset="0"/>
                <a:cs typeface="Courier New" panose="02070309020205020404" pitchFamily="49" charset="0"/>
              </a:rPr>
              <a:t>  subset=(VISIT == "7"))</a:t>
            </a:r>
          </a:p>
          <a:p>
            <a:endParaRPr lang="en-US" sz="1400" b="1" dirty="0">
              <a:latin typeface="Consolas" panose="020B0609020204030204" pitchFamily="49" charset="0"/>
              <a:cs typeface="Courier New" panose="02070309020205020404" pitchFamily="49" charset="0"/>
            </a:endParaRPr>
          </a:p>
        </p:txBody>
      </p:sp>
      <p:sp>
        <p:nvSpPr>
          <p:cNvPr id="4" name="Inhaltsplatzhalter 3">
            <a:extLst>
              <a:ext uri="{FF2B5EF4-FFF2-40B4-BE49-F238E27FC236}">
                <a16:creationId xmlns:a16="http://schemas.microsoft.com/office/drawing/2014/main" id="{503E32E3-776D-1BB4-167F-E79149700692}"/>
              </a:ext>
            </a:extLst>
          </p:cNvPr>
          <p:cNvSpPr>
            <a:spLocks noGrp="1"/>
          </p:cNvSpPr>
          <p:nvPr>
            <p:ph idx="1"/>
          </p:nvPr>
        </p:nvSpPr>
        <p:spPr/>
        <p:txBody>
          <a:bodyPr anchor="ctr" anchorCtr="1">
            <a:normAutofit/>
          </a:bodyPr>
          <a:lstStyle/>
          <a:p>
            <a:pPr marL="0" indent="0">
              <a:buNone/>
            </a:pPr>
            <a:r>
              <a:rPr lang="en-US" sz="1200" b="1" dirty="0">
                <a:latin typeface="Consolas" panose="020B0609020204030204" pitchFamily="49" charset="0"/>
                <a:cs typeface="Courier New" panose="02070309020205020404" pitchFamily="49" charset="0"/>
              </a:rPr>
              <a:t>Call:</a:t>
            </a:r>
          </a:p>
          <a:p>
            <a:pPr marL="0" indent="0">
              <a:buNone/>
            </a:pPr>
            <a:r>
              <a:rPr lang="en-US" sz="1200" b="1" dirty="0" err="1">
                <a:latin typeface="Consolas" panose="020B0609020204030204" pitchFamily="49" charset="0"/>
                <a:cs typeface="Courier New" panose="02070309020205020404" pitchFamily="49" charset="0"/>
              </a:rPr>
              <a:t>lm</a:t>
            </a:r>
            <a:r>
              <a:rPr lang="en-US" sz="1200" b="1" dirty="0">
                <a:latin typeface="Consolas" panose="020B0609020204030204" pitchFamily="49" charset="0"/>
                <a:cs typeface="Courier New" panose="02070309020205020404" pitchFamily="49" charset="0"/>
              </a:rPr>
              <a:t>(formula = CHANGE ~ BASVAL + THERAPY, data = d, subset = (VISIT == "7"))</a:t>
            </a:r>
          </a:p>
          <a:p>
            <a:pPr marL="0" indent="0">
              <a:buNone/>
            </a:pPr>
            <a:endParaRPr lang="en-US" sz="1200" b="1" dirty="0">
              <a:latin typeface="Consolas" panose="020B0609020204030204" pitchFamily="49" charset="0"/>
              <a:cs typeface="Courier New" panose="02070309020205020404" pitchFamily="49" charset="0"/>
            </a:endParaRPr>
          </a:p>
          <a:p>
            <a:pPr marL="0" indent="0">
              <a:buNone/>
            </a:pPr>
            <a:r>
              <a:rPr lang="en-US" sz="1200" b="1" dirty="0">
                <a:latin typeface="Consolas" panose="020B0609020204030204" pitchFamily="49" charset="0"/>
                <a:cs typeface="Courier New" panose="02070309020205020404" pitchFamily="49" charset="0"/>
              </a:rPr>
              <a:t>Coefficients:</a:t>
            </a:r>
          </a:p>
          <a:p>
            <a:pPr marL="0" indent="0">
              <a:buNone/>
            </a:pPr>
            <a:r>
              <a:rPr lang="en-US" sz="1200" b="1" dirty="0">
                <a:latin typeface="Consolas" panose="020B0609020204030204" pitchFamily="49" charset="0"/>
                <a:cs typeface="Courier New" panose="02070309020205020404" pitchFamily="49" charset="0"/>
              </a:rPr>
              <a:t>   (Intercept)          BASVAL  THERAPYPLACEBO  </a:t>
            </a:r>
          </a:p>
          <a:p>
            <a:pPr marL="0" indent="0">
              <a:buNone/>
            </a:pPr>
            <a:r>
              <a:rPr lang="en-US" sz="1200" b="1" dirty="0">
                <a:latin typeface="Consolas" panose="020B0609020204030204" pitchFamily="49" charset="0"/>
                <a:cs typeface="Courier New" panose="02070309020205020404" pitchFamily="49" charset="0"/>
              </a:rPr>
              <a:t>       -2.1873         -0.3273          </a:t>
            </a:r>
            <a:r>
              <a:rPr lang="en-US" sz="1200" b="1" dirty="0">
                <a:highlight>
                  <a:srgbClr val="FFFF00"/>
                </a:highlight>
                <a:latin typeface="Consolas" panose="020B0609020204030204" pitchFamily="49" charset="0"/>
                <a:cs typeface="Courier New" panose="02070309020205020404" pitchFamily="49" charset="0"/>
              </a:rPr>
              <a:t>2.6575</a:t>
            </a:r>
          </a:p>
        </p:txBody>
      </p:sp>
    </p:spTree>
    <p:extLst>
      <p:ext uri="{BB962C8B-B14F-4D97-AF65-F5344CB8AC3E}">
        <p14:creationId xmlns:p14="http://schemas.microsoft.com/office/powerpoint/2010/main" val="802600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1E09E8E-6593-4554-A64A-2B001147228F}"/>
              </a:ext>
            </a:extLst>
          </p:cNvPr>
          <p:cNvSpPr>
            <a:spLocks noGrp="1"/>
          </p:cNvSpPr>
          <p:nvPr>
            <p:ph type="title"/>
          </p:nvPr>
        </p:nvSpPr>
        <p:spPr/>
        <p:txBody>
          <a:bodyPr/>
          <a:lstStyle/>
          <a:p>
            <a:r>
              <a:rPr lang="en-US"/>
              <a:t>Clustered data</a:t>
            </a:r>
          </a:p>
        </p:txBody>
      </p:sp>
      <p:sp>
        <p:nvSpPr>
          <p:cNvPr id="6" name="Textplatzhalter 5">
            <a:extLst>
              <a:ext uri="{FF2B5EF4-FFF2-40B4-BE49-F238E27FC236}">
                <a16:creationId xmlns:a16="http://schemas.microsoft.com/office/drawing/2014/main" id="{A4CFA14A-4C48-4DB9-9255-75DF8B173C02}"/>
              </a:ext>
            </a:extLst>
          </p:cNvPr>
          <p:cNvSpPr>
            <a:spLocks noGrp="1"/>
          </p:cNvSpPr>
          <p:nvPr>
            <p:ph type="body" idx="1"/>
          </p:nvPr>
        </p:nvSpPr>
        <p:spPr/>
        <p:txBody>
          <a:bodyPr/>
          <a:lstStyle/>
          <a:p>
            <a:r>
              <a:rPr lang="en-US"/>
              <a:t>My problem</a:t>
            </a:r>
          </a:p>
        </p:txBody>
      </p:sp>
    </p:spTree>
    <p:extLst>
      <p:ext uri="{BB962C8B-B14F-4D97-AF65-F5344CB8AC3E}">
        <p14:creationId xmlns:p14="http://schemas.microsoft.com/office/powerpoint/2010/main" val="2077357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Textbook</a:t>
            </a:r>
          </a:p>
        </p:txBody>
      </p:sp>
      <p:sp>
        <p:nvSpPr>
          <p:cNvPr id="3" name="Textplatzhalter 2">
            <a:extLst>
              <a:ext uri="{FF2B5EF4-FFF2-40B4-BE49-F238E27FC236}">
                <a16:creationId xmlns:a16="http://schemas.microsoft.com/office/drawing/2014/main" id="{67619EBC-0635-40A0-B715-A5BE80F9EFFD}"/>
              </a:ext>
            </a:extLst>
          </p:cNvPr>
          <p:cNvSpPr>
            <a:spLocks noGrp="1"/>
          </p:cNvSpPr>
          <p:nvPr>
            <p:ph type="body" sz="half" idx="2"/>
          </p:nvPr>
        </p:nvSpPr>
        <p:spPr/>
        <p:txBody>
          <a:bodyPr>
            <a:normAutofit/>
          </a:bodyPr>
          <a:lstStyle/>
          <a:p>
            <a:r>
              <a:rPr lang="en-US" dirty="0"/>
              <a:t>Randomized group comparison, asking </a:t>
            </a:r>
            <a:br>
              <a:rPr lang="en-US" dirty="0"/>
            </a:br>
            <a:r>
              <a:rPr lang="en-US" dirty="0"/>
              <a:t>“Which therapy works best?”</a:t>
            </a:r>
          </a:p>
          <a:p>
            <a:endParaRPr lang="en-US" dirty="0"/>
          </a:p>
          <a:p>
            <a:endParaRPr lang="en-US" dirty="0"/>
          </a:p>
          <a:p>
            <a:endParaRPr lang="en-US" dirty="0"/>
          </a:p>
        </p:txBody>
      </p:sp>
      <p:graphicFrame>
        <p:nvGraphicFramePr>
          <p:cNvPr id="8" name="Content Placeholder 4">
            <a:extLst>
              <a:ext uri="{FF2B5EF4-FFF2-40B4-BE49-F238E27FC236}">
                <a16:creationId xmlns:a16="http://schemas.microsoft.com/office/drawing/2014/main" id="{46DD8678-97B4-405C-AFCB-D60D20F70242}"/>
              </a:ext>
            </a:extLst>
          </p:cNvPr>
          <p:cNvGraphicFramePr>
            <a:graphicFrameLocks noGrp="1"/>
          </p:cNvGraphicFramePr>
          <p:nvPr>
            <p:ph idx="1"/>
            <p:extLst>
              <p:ext uri="{D42A27DB-BD31-4B8C-83A1-F6EECF244321}">
                <p14:modId xmlns:p14="http://schemas.microsoft.com/office/powerpoint/2010/main" val="3218973223"/>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9712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Independent data</a:t>
            </a:r>
          </a:p>
        </p:txBody>
      </p:sp>
      <p:graphicFrame>
        <p:nvGraphicFramePr>
          <p:cNvPr id="7" name="Content Placeholder 2"/>
          <p:cNvGraphicFramePr>
            <a:graphicFrameLocks noGrp="1"/>
          </p:cNvGraphicFramePr>
          <p:nvPr>
            <p:ph idx="1"/>
            <p:extLst>
              <p:ext uri="{D42A27DB-BD31-4B8C-83A1-F6EECF244321}">
                <p14:modId xmlns:p14="http://schemas.microsoft.com/office/powerpoint/2010/main" val="1115774480"/>
              </p:ext>
            </p:extLst>
          </p:nvPr>
        </p:nvGraphicFramePr>
        <p:xfrm>
          <a:off x="3575050" y="273050"/>
          <a:ext cx="5111750" cy="589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1"/>
          <p:cNvSpPr>
            <a:spLocks noGrp="1"/>
          </p:cNvSpPr>
          <p:nvPr>
            <p:ph sz="quarter" idx="13"/>
          </p:nvPr>
        </p:nvSpPr>
        <p:spPr/>
        <p:txBody>
          <a:bodyPr/>
          <a:lstStyle/>
          <a:p>
            <a:pPr marL="0" indent="0">
              <a:buNone/>
            </a:pPr>
            <a:r>
              <a:rPr lang="en-US" dirty="0"/>
              <a:t>Each patient is individually randomized.</a:t>
            </a:r>
          </a:p>
        </p:txBody>
      </p:sp>
    </p:spTree>
    <p:extLst>
      <p:ext uri="{BB962C8B-B14F-4D97-AF65-F5344CB8AC3E}">
        <p14:creationId xmlns:p14="http://schemas.microsoft.com/office/powerpoint/2010/main" val="2981657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marL="0" indent="0">
              <a:buNone/>
            </a:pPr>
            <a:r>
              <a:rPr lang="en-US" dirty="0"/>
              <a:t>Independent residuals</a:t>
            </a:r>
          </a:p>
        </p:txBody>
      </p:sp>
      <mc:AlternateContent xmlns:mc="http://schemas.openxmlformats.org/markup-compatibility/2006" xmlns:a14="http://schemas.microsoft.com/office/drawing/2010/main">
        <mc:Choice Requires="a14">
          <p:sp>
            <p:nvSpPr>
              <p:cNvPr id="13" name="Content Placeholder 12"/>
              <p:cNvSpPr txBox="1">
                <a:spLocks noGrp="1"/>
              </p:cNvSpPr>
              <p:nvPr>
                <p:ph sz="quarter" idx="13"/>
              </p:nvPr>
            </p:nvSpPr>
            <p:spPr>
              <a:xfrm>
                <a:off x="459924" y="1438042"/>
                <a:ext cx="3247980" cy="4727262"/>
              </a:xfrm>
            </p:spPr>
            <p:txBody>
              <a:bodyPr>
                <a:normAutofit/>
              </a:bodyPr>
              <a:lstStyle/>
              <a:p>
                <a:pPr marL="0" indent="0">
                  <a:buNone/>
                </a:pPr>
                <a:r>
                  <a:rPr lang="en-US" dirty="0"/>
                  <a:t>The observable outcome only depends on the therapy and some source of randomness at patient level.</a:t>
                </a:r>
              </a:p>
              <a:p>
                <a:pPr marL="1828800" lvl="4" indent="0">
                  <a:buNone/>
                </a:pPr>
                <a:endParaRPr lang="en-US" dirty="0"/>
              </a:p>
              <a:p>
                <a:pPr marL="0" indent="0">
                  <a:buNone/>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𝑌</m:t>
                          </m:r>
                        </m:e>
                        <m:sub>
                          <m:r>
                            <a:rPr lang="en-US" b="0" i="1" smtClean="0">
                              <a:latin typeface="Cambria Math" panose="02040503050406030204" pitchFamily="18" charset="0"/>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0</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𝑏</m:t>
                          </m:r>
                        </m:e>
                        <m:sub>
                          <m:r>
                            <m:rPr>
                              <m:sty m:val="p"/>
                            </m:rPr>
                            <a:rPr lang="en-US" b="0" i="0" smtClean="0">
                              <a:latin typeface="Cambria Math" panose="02040503050406030204" pitchFamily="18" charset="0"/>
                            </a:rPr>
                            <m:t>Th</m:t>
                          </m:r>
                        </m:sub>
                      </m:sSub>
                      <m:r>
                        <m:rPr>
                          <m:sty m:val="p"/>
                        </m:rPr>
                        <a:rPr lang="en-US" b="0" i="0" smtClean="0">
                          <a:latin typeface="Cambria Math" panose="02040503050406030204" pitchFamily="18" charset="0"/>
                        </a:rPr>
                        <m:t>Th</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𝜀</m:t>
                          </m:r>
                        </m:e>
                        <m:sub>
                          <m:r>
                            <a:rPr lang="en-US" b="0" i="1" smtClean="0">
                              <a:latin typeface="Cambria Math" panose="02040503050406030204" pitchFamily="18" charset="0"/>
                            </a:rPr>
                            <m:t>𝑖</m:t>
                          </m:r>
                        </m:sub>
                      </m:sSub>
                    </m:oMath>
                  </m:oMathPara>
                </a14:m>
                <a:endParaRPr lang="en-US" dirty="0"/>
              </a:p>
            </p:txBody>
          </p:sp>
        </mc:Choice>
        <mc:Fallback xmlns="">
          <p:sp>
            <p:nvSpPr>
              <p:cNvPr id="13" name="Content Placeholder 12"/>
              <p:cNvSpPr txBox="1">
                <a:spLocks noGrp="1" noRot="1" noChangeAspect="1" noMove="1" noResize="1" noEditPoints="1" noAdjustHandles="1" noChangeArrowheads="1" noChangeShapeType="1" noTextEdit="1"/>
              </p:cNvSpPr>
              <p:nvPr>
                <p:ph sz="quarter" idx="13"/>
              </p:nvPr>
            </p:nvSpPr>
            <p:spPr>
              <a:xfrm>
                <a:off x="459924" y="1438042"/>
                <a:ext cx="3247980" cy="4727262"/>
              </a:xfrm>
              <a:blipFill>
                <a:blip r:embed="rId3"/>
                <a:stretch>
                  <a:fillRect l="-1876" t="-774" r="-3377"/>
                </a:stretch>
              </a:blipFill>
            </p:spPr>
            <p:txBody>
              <a:bodyPr/>
              <a:lstStyle/>
              <a:p>
                <a:r>
                  <a:rPr lang="de-AT">
                    <a:noFill/>
                  </a:rPr>
                  <a:t> </a:t>
                </a:r>
              </a:p>
            </p:txBody>
          </p:sp>
        </mc:Fallback>
      </mc:AlternateContent>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923928" y="683927"/>
            <a:ext cx="5111750" cy="511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414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Cluster-randomized Study</a:t>
            </a:r>
          </a:p>
        </p:txBody>
      </p:sp>
      <p:graphicFrame>
        <p:nvGraphicFramePr>
          <p:cNvPr id="7" name="Content Placeholder 2"/>
          <p:cNvGraphicFramePr>
            <a:graphicFrameLocks noGrp="1"/>
          </p:cNvGraphicFramePr>
          <p:nvPr>
            <p:ph idx="1"/>
            <p:extLst>
              <p:ext uri="{D42A27DB-BD31-4B8C-83A1-F6EECF244321}">
                <p14:modId xmlns:p14="http://schemas.microsoft.com/office/powerpoint/2010/main" val="2905524032"/>
              </p:ext>
            </p:extLst>
          </p:nvPr>
        </p:nvGraphicFramePr>
        <p:xfrm>
          <a:off x="3575050" y="273050"/>
          <a:ext cx="5111750" cy="589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1"/>
          <p:cNvSpPr>
            <a:spLocks noGrp="1"/>
          </p:cNvSpPr>
          <p:nvPr>
            <p:ph sz="quarter" idx="13"/>
          </p:nvPr>
        </p:nvSpPr>
        <p:spPr/>
        <p:txBody>
          <a:bodyPr>
            <a:normAutofit/>
          </a:bodyPr>
          <a:lstStyle/>
          <a:p>
            <a:pPr marL="0" indent="0">
              <a:buNone/>
            </a:pPr>
            <a:r>
              <a:rPr lang="en-US" dirty="0"/>
              <a:t>Several patients are treated by the same therapist (“cluster”). We may even have group therapy. Randomization is at the level of the therapist.</a:t>
            </a:r>
          </a:p>
          <a:p>
            <a:pPr marL="1828800" lvl="4" indent="0">
              <a:buNone/>
            </a:pPr>
            <a:endParaRPr lang="en-US" dirty="0"/>
          </a:p>
          <a:p>
            <a:pPr marL="0" indent="0">
              <a:buNone/>
            </a:pPr>
            <a:r>
              <a:rPr lang="en-US" dirty="0"/>
              <a:t>Treatment outcomes of patients of the same cluster are not independent anymore.</a:t>
            </a:r>
          </a:p>
        </p:txBody>
      </p:sp>
    </p:spTree>
    <p:extLst>
      <p:ext uri="{BB962C8B-B14F-4D97-AF65-F5344CB8AC3E}">
        <p14:creationId xmlns:p14="http://schemas.microsoft.com/office/powerpoint/2010/main" val="3070281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Clustering</a:t>
            </a:r>
          </a:p>
        </p:txBody>
      </p:sp>
      <mc:AlternateContent xmlns:mc="http://schemas.openxmlformats.org/markup-compatibility/2006" xmlns:a14="http://schemas.microsoft.com/office/drawing/2010/main">
        <mc:Choice Requires="a14">
          <p:sp>
            <p:nvSpPr>
              <p:cNvPr id="13" name="Content Placeholder 12"/>
              <p:cNvSpPr txBox="1">
                <a:spLocks noGrp="1"/>
              </p:cNvSpPr>
              <p:nvPr>
                <p:ph sz="quarter" idx="13"/>
              </p:nvPr>
            </p:nvSpPr>
            <p:spPr>
              <a:xfrm>
                <a:off x="459924" y="1438042"/>
                <a:ext cx="3247980" cy="5419958"/>
              </a:xfrm>
            </p:spPr>
            <p:txBody>
              <a:bodyPr>
                <a:normAutofit/>
              </a:bodyPr>
              <a:lstStyle/>
              <a:p>
                <a:pPr marL="0" indent="0">
                  <a:buNone/>
                </a:pPr>
                <a:r>
                  <a:rPr lang="en-US" dirty="0"/>
                  <a:t>The observable outcome only depends on the therapy arm, and some sources of randomness at therapist level and at patient level.</a:t>
                </a:r>
              </a:p>
              <a:p>
                <a:pPr marL="1828800" lvl="4" indent="0">
                  <a:buNone/>
                </a:pPr>
                <a:endParaRPr lang="en-US"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𝑌</m:t>
                          </m:r>
                        </m:e>
                        <m:sub>
                          <m:r>
                            <a:rPr lang="en-US" b="0" i="1" smtClean="0">
                              <a:latin typeface="Cambria Math" panose="02040503050406030204" pitchFamily="18" charset="0"/>
                            </a:rPr>
                            <m:t>𝑖𝑗</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0</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𝑏</m:t>
                          </m:r>
                        </m:e>
                        <m:sub>
                          <m:r>
                            <m:rPr>
                              <m:sty m:val="p"/>
                            </m:rPr>
                            <a:rPr lang="en-US" b="0" i="0" smtClean="0">
                              <a:latin typeface="Cambria Math" panose="02040503050406030204" pitchFamily="18" charset="0"/>
                            </a:rPr>
                            <m:t>Th</m:t>
                          </m:r>
                        </m:sub>
                      </m:sSub>
                      <m:r>
                        <m:rPr>
                          <m:sty m:val="p"/>
                        </m:rPr>
                        <a:rPr lang="en-US" b="0" i="0" smtClean="0">
                          <a:latin typeface="Cambria Math" panose="02040503050406030204" pitchFamily="18" charset="0"/>
                        </a:rPr>
                        <m:t>Th</m:t>
                      </m:r>
                      <m:r>
                        <a:rPr lang="en-US" b="0" i="1" smtClean="0">
                          <a:latin typeface="Cambria Math"/>
                        </a:rPr>
                        <m:t>+</m:t>
                      </m:r>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a:rPr>
                            <m:t>𝜻</m:t>
                          </m:r>
                        </m:e>
                        <m:sub>
                          <m:r>
                            <a:rPr lang="en-US" b="1" i="1" smtClean="0">
                              <a:solidFill>
                                <a:srgbClr val="FF0000"/>
                              </a:solidFill>
                              <a:latin typeface="Cambria Math" panose="02040503050406030204" pitchFamily="18" charset="0"/>
                            </a:rPr>
                            <m:t>𝒋</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𝜀</m:t>
                          </m:r>
                        </m:e>
                        <m:sub>
                          <m:r>
                            <a:rPr lang="en-US" b="0" i="1" smtClean="0">
                              <a:latin typeface="Cambria Math" panose="02040503050406030204" pitchFamily="18" charset="0"/>
                            </a:rPr>
                            <m:t>𝑖</m:t>
                          </m:r>
                        </m:sub>
                      </m:sSub>
                    </m:oMath>
                  </m:oMathPara>
                </a14:m>
                <a:endParaRPr lang="en-US" dirty="0"/>
              </a:p>
            </p:txBody>
          </p:sp>
        </mc:Choice>
        <mc:Fallback xmlns="">
          <p:sp>
            <p:nvSpPr>
              <p:cNvPr id="13" name="Content Placeholder 12"/>
              <p:cNvSpPr txBox="1">
                <a:spLocks noGrp="1" noRot="1" noChangeAspect="1" noMove="1" noResize="1" noEditPoints="1" noAdjustHandles="1" noChangeArrowheads="1" noChangeShapeType="1" noTextEdit="1"/>
              </p:cNvSpPr>
              <p:nvPr>
                <p:ph sz="quarter" idx="13"/>
              </p:nvPr>
            </p:nvSpPr>
            <p:spPr>
              <a:xfrm>
                <a:off x="459924" y="1438042"/>
                <a:ext cx="3247980" cy="5419958"/>
              </a:xfrm>
              <a:blipFill>
                <a:blip r:embed="rId3"/>
                <a:stretch>
                  <a:fillRect l="-1876" t="-675" r="-3565"/>
                </a:stretch>
              </a:blipFill>
            </p:spPr>
            <p:txBody>
              <a:bodyPr/>
              <a:lstStyle/>
              <a:p>
                <a:r>
                  <a:rPr lang="de-AT">
                    <a:noFill/>
                  </a:rPr>
                  <a:t> </a:t>
                </a:r>
              </a:p>
            </p:txBody>
          </p:sp>
        </mc:Fallback>
      </mc:AlternateContent>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924746" y="663506"/>
            <a:ext cx="5111750" cy="511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554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Clustering</a:t>
            </a:r>
          </a:p>
        </p:txBody>
      </p:sp>
      <mc:AlternateContent xmlns:mc="http://schemas.openxmlformats.org/markup-compatibility/2006" xmlns:a14="http://schemas.microsoft.com/office/drawing/2010/main">
        <mc:Choice Requires="a14">
          <p:sp>
            <p:nvSpPr>
              <p:cNvPr id="13" name="Content Placeholder 12"/>
              <p:cNvSpPr txBox="1">
                <a:spLocks noGrp="1"/>
              </p:cNvSpPr>
              <p:nvPr>
                <p:ph sz="quarter" idx="13"/>
              </p:nvPr>
            </p:nvSpPr>
            <p:spPr>
              <a:xfrm>
                <a:off x="459924" y="1438042"/>
                <a:ext cx="3247980" cy="5419958"/>
              </a:xfrm>
            </p:spPr>
            <p:txBody>
              <a:bodyPr>
                <a:normAutofit/>
              </a:bodyPr>
              <a:lstStyle/>
              <a:p>
                <a:pPr marL="0" indent="0">
                  <a:buNone/>
                </a:pPr>
                <a:r>
                  <a:rPr lang="en-US" dirty="0"/>
                  <a:t>On the right, we see an extreme example with zero patient variance. It illustrates the problem, namely, that </a:t>
                </a:r>
                <a14:m>
                  <m:oMath xmlns:m="http://schemas.openxmlformats.org/officeDocument/2006/math">
                    <m:r>
                      <a:rPr lang="de-AT" b="0" i="1" smtClean="0">
                        <a:latin typeface="Cambria Math" panose="02040503050406030204" pitchFamily="18" charset="0"/>
                      </a:rPr>
                      <m:t>𝑁</m:t>
                    </m:r>
                    <m:r>
                      <a:rPr lang="de-AT" b="0" i="1" smtClean="0">
                        <a:latin typeface="Cambria Math" panose="02040503050406030204" pitchFamily="18" charset="0"/>
                      </a:rPr>
                      <m:t>≠24</m:t>
                    </m:r>
                  </m:oMath>
                </a14:m>
                <a:r>
                  <a:rPr lang="en-US" dirty="0"/>
                  <a:t>, but </a:t>
                </a:r>
                <a14:m>
                  <m:oMath xmlns:m="http://schemas.openxmlformats.org/officeDocument/2006/math">
                    <m:r>
                      <a:rPr lang="de-AT" i="1">
                        <a:latin typeface="Cambria Math" panose="02040503050406030204" pitchFamily="18" charset="0"/>
                      </a:rPr>
                      <m:t>𝑁</m:t>
                    </m:r>
                    <m:r>
                      <a:rPr lang="de-AT" b="0" i="1" smtClean="0">
                        <a:latin typeface="Cambria Math" panose="02040503050406030204" pitchFamily="18" charset="0"/>
                      </a:rPr>
                      <m:t>=8</m:t>
                    </m:r>
                  </m:oMath>
                </a14:m>
                <a:r>
                  <a:rPr lang="en-US" dirty="0"/>
                  <a:t>.</a:t>
                </a:r>
              </a:p>
              <a:p>
                <a:pPr marL="1828800" lvl="4" indent="0">
                  <a:buNone/>
                </a:pPr>
                <a:endParaRPr lang="en-US" dirty="0"/>
              </a:p>
              <a:p>
                <a:pPr marL="0" indent="0">
                  <a:buNone/>
                </a:pPr>
                <a:r>
                  <a:rPr lang="en-US" dirty="0"/>
                  <a:t>If we ignore the clustering in the statistical analysis, we risk an increase of false-positive decisions.</a:t>
                </a:r>
              </a:p>
            </p:txBody>
          </p:sp>
        </mc:Choice>
        <mc:Fallback xmlns="">
          <p:sp>
            <p:nvSpPr>
              <p:cNvPr id="13" name="Content Placeholder 12"/>
              <p:cNvSpPr txBox="1">
                <a:spLocks noGrp="1" noRot="1" noChangeAspect="1" noMove="1" noResize="1" noEditPoints="1" noAdjustHandles="1" noChangeArrowheads="1" noChangeShapeType="1" noTextEdit="1"/>
              </p:cNvSpPr>
              <p:nvPr>
                <p:ph sz="quarter" idx="13"/>
              </p:nvPr>
            </p:nvSpPr>
            <p:spPr>
              <a:xfrm>
                <a:off x="459924" y="1438042"/>
                <a:ext cx="3247980" cy="5419958"/>
              </a:xfrm>
              <a:blipFill>
                <a:blip r:embed="rId3"/>
                <a:stretch>
                  <a:fillRect l="-1876" t="-675" r="-563"/>
                </a:stretch>
              </a:blipFill>
            </p:spPr>
            <p:txBody>
              <a:bodyPr/>
              <a:lstStyle/>
              <a:p>
                <a:r>
                  <a:rPr lang="de-AT">
                    <a:noFill/>
                  </a:rPr>
                  <a:t> </a:t>
                </a:r>
              </a:p>
            </p:txBody>
          </p:sp>
        </mc:Fallback>
      </mc:AlternateContent>
      <p:pic>
        <p:nvPicPr>
          <p:cNvPr id="7" name="Picture 2">
            <a:extLst>
              <a:ext uri="{FF2B5EF4-FFF2-40B4-BE49-F238E27FC236}">
                <a16:creationId xmlns:a16="http://schemas.microsoft.com/office/drawing/2014/main" id="{CE759D67-D8A5-465E-9040-61620C5CDD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746" y="666083"/>
            <a:ext cx="5111750" cy="511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2228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4B48EF7-4887-451D-B4E8-F595C0ABE754}"/>
              </a:ext>
            </a:extLst>
          </p:cNvPr>
          <p:cNvSpPr>
            <a:spLocks noGrp="1"/>
          </p:cNvSpPr>
          <p:nvPr>
            <p:ph type="title"/>
          </p:nvPr>
        </p:nvSpPr>
        <p:spPr/>
        <p:txBody>
          <a:bodyPr/>
          <a:lstStyle/>
          <a:p>
            <a:r>
              <a:rPr lang="en-US"/>
              <a:t>Rbmi with clustered data</a:t>
            </a:r>
          </a:p>
        </p:txBody>
      </p:sp>
      <p:sp>
        <p:nvSpPr>
          <p:cNvPr id="6" name="Textplatzhalter 5">
            <a:extLst>
              <a:ext uri="{FF2B5EF4-FFF2-40B4-BE49-F238E27FC236}">
                <a16:creationId xmlns:a16="http://schemas.microsoft.com/office/drawing/2014/main" id="{7AB45A4E-9F91-4A71-B008-47D587FF1529}"/>
              </a:ext>
            </a:extLst>
          </p:cNvPr>
          <p:cNvSpPr>
            <a:spLocks noGrp="1"/>
          </p:cNvSpPr>
          <p:nvPr>
            <p:ph type="body" idx="1"/>
          </p:nvPr>
        </p:nvSpPr>
        <p:spPr/>
        <p:txBody>
          <a:bodyPr/>
          <a:lstStyle/>
          <a:p>
            <a:r>
              <a:rPr lang="en-US"/>
              <a:t>First steps</a:t>
            </a:r>
          </a:p>
        </p:txBody>
      </p:sp>
    </p:spTree>
    <p:extLst>
      <p:ext uri="{BB962C8B-B14F-4D97-AF65-F5344CB8AC3E}">
        <p14:creationId xmlns:p14="http://schemas.microsoft.com/office/powerpoint/2010/main" val="3884968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Jump to reference, but keep your cluster</a:t>
            </a:r>
          </a:p>
        </p:txBody>
      </p:sp>
      <p:graphicFrame>
        <p:nvGraphicFramePr>
          <p:cNvPr id="5" name="Content Placeholder 2">
            <a:extLst>
              <a:ext uri="{FF2B5EF4-FFF2-40B4-BE49-F238E27FC236}">
                <a16:creationId xmlns:a16="http://schemas.microsoft.com/office/drawing/2014/main" id="{07EE1DA6-0BF9-4528-8A3C-74CC66501569}"/>
              </a:ext>
            </a:extLst>
          </p:cNvPr>
          <p:cNvGraphicFramePr>
            <a:graphicFrameLocks noGrp="1"/>
          </p:cNvGraphicFramePr>
          <p:nvPr>
            <p:ph idx="1"/>
            <p:extLst>
              <p:ext uri="{D42A27DB-BD31-4B8C-83A1-F6EECF244321}">
                <p14:modId xmlns:p14="http://schemas.microsoft.com/office/powerpoint/2010/main" val="1825742559"/>
              </p:ext>
            </p:extLst>
          </p:nvPr>
        </p:nvGraphicFramePr>
        <p:xfrm>
          <a:off x="3575050" y="273050"/>
          <a:ext cx="5111750" cy="589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ontent Placeholder 12"/>
          <p:cNvSpPr txBox="1">
            <a:spLocks noGrp="1"/>
          </p:cNvSpPr>
          <p:nvPr>
            <p:ph sz="quarter" idx="13"/>
          </p:nvPr>
        </p:nvSpPr>
        <p:spPr/>
        <p:txBody>
          <a:bodyPr/>
          <a:lstStyle/>
          <a:p>
            <a:pPr marL="0" indent="0">
              <a:buNone/>
            </a:pPr>
            <a:r>
              <a:rPr lang="en-US" dirty="0"/>
              <a:t>Our first decision was to keep the cluster structure. we basically ignore the clustering in a specific imputation.</a:t>
            </a:r>
          </a:p>
          <a:p>
            <a:pPr marL="1828800" lvl="4" indent="0">
              <a:buNone/>
            </a:pPr>
            <a:endParaRPr lang="en-US" dirty="0"/>
          </a:p>
          <a:p>
            <a:pPr marL="0" indent="0">
              <a:buNone/>
            </a:pPr>
            <a:r>
              <a:rPr lang="en-US" dirty="0"/>
              <a:t>Missing outcomes in the  active arm are imputed from the control arm, but the patient does not switch to a similar cluster in the control arm.</a:t>
            </a:r>
          </a:p>
        </p:txBody>
      </p:sp>
    </p:spTree>
    <p:extLst>
      <p:ext uri="{BB962C8B-B14F-4D97-AF65-F5344CB8AC3E}">
        <p14:creationId xmlns:p14="http://schemas.microsoft.com/office/powerpoint/2010/main" val="10937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Variance estimation</a:t>
            </a:r>
          </a:p>
        </p:txBody>
      </p:sp>
      <p:sp>
        <p:nvSpPr>
          <p:cNvPr id="13" name="Content Placeholder 12"/>
          <p:cNvSpPr txBox="1">
            <a:spLocks noGrp="1"/>
          </p:cNvSpPr>
          <p:nvPr>
            <p:ph sz="quarter" idx="13"/>
          </p:nvPr>
        </p:nvSpPr>
        <p:spPr/>
        <p:txBody>
          <a:bodyPr/>
          <a:lstStyle/>
          <a:p>
            <a:pPr marL="0" indent="0">
              <a:buNone/>
            </a:pPr>
            <a:r>
              <a:rPr lang="en-US" dirty="0" err="1"/>
              <a:t>rbmi</a:t>
            </a:r>
            <a:r>
              <a:rPr lang="en-US" dirty="0"/>
              <a:t> uses bootstrap or jackknife to obtain the variance of the </a:t>
            </a:r>
            <a:r>
              <a:rPr lang="en-US" dirty="0" err="1"/>
              <a:t>estimand</a:t>
            </a:r>
            <a:r>
              <a:rPr lang="en-US" dirty="0"/>
              <a:t> after imputation.</a:t>
            </a:r>
          </a:p>
          <a:p>
            <a:pPr marL="1828800" lvl="4" indent="0">
              <a:buNone/>
            </a:pPr>
            <a:endParaRPr lang="en-US" dirty="0"/>
          </a:p>
          <a:p>
            <a:pPr marL="0" indent="0">
              <a:buNone/>
            </a:pPr>
            <a:r>
              <a:rPr lang="en-US" dirty="0"/>
              <a:t>To obtain good confidence interval coverage, we replaced these resampling procedures by cluster bootstrap and cluster jackknife.</a:t>
            </a:r>
          </a:p>
        </p:txBody>
      </p:sp>
      <p:pic>
        <p:nvPicPr>
          <p:cNvPr id="3" name="Inhaltsplatzhalter 2">
            <a:extLst>
              <a:ext uri="{FF2B5EF4-FFF2-40B4-BE49-F238E27FC236}">
                <a16:creationId xmlns:a16="http://schemas.microsoft.com/office/drawing/2014/main" id="{84EB5538-769D-416E-B07E-7DA63D7F27FA}"/>
              </a:ext>
            </a:extLst>
          </p:cNvPr>
          <p:cNvPicPr>
            <a:picLocks noGrp="1" noChangeAspect="1"/>
          </p:cNvPicPr>
          <p:nvPr>
            <p:ph idx="1"/>
          </p:nvPr>
        </p:nvPicPr>
        <p:blipFill>
          <a:blip r:embed="rId3"/>
          <a:stretch>
            <a:fillRect/>
          </a:stretch>
        </p:blipFill>
        <p:spPr>
          <a:xfrm>
            <a:off x="3575050" y="389537"/>
            <a:ext cx="5111750" cy="5659825"/>
          </a:xfrm>
          <a:prstGeom prst="rect">
            <a:avLst/>
          </a:prstGeom>
          <a:ln>
            <a:noFill/>
          </a:ln>
          <a:effectLst>
            <a:outerShdw blurRad="292100" dist="139700" dir="2700000" algn="tl" rotWithShape="0">
              <a:srgbClr val="333333">
                <a:alpha val="65000"/>
              </a:srgbClr>
            </a:outerShdw>
          </a:effectLst>
        </p:spPr>
      </p:pic>
      <p:sp>
        <p:nvSpPr>
          <p:cNvPr id="6" name="Rechteck 5">
            <a:extLst>
              <a:ext uri="{FF2B5EF4-FFF2-40B4-BE49-F238E27FC236}">
                <a16:creationId xmlns:a16="http://schemas.microsoft.com/office/drawing/2014/main" id="{F8ED219A-9800-4D39-9156-895B4A3365BB}"/>
              </a:ext>
            </a:extLst>
          </p:cNvPr>
          <p:cNvSpPr/>
          <p:nvPr/>
        </p:nvSpPr>
        <p:spPr>
          <a:xfrm>
            <a:off x="5292080" y="6095482"/>
            <a:ext cx="3476016" cy="369332"/>
          </a:xfrm>
          <a:prstGeom prst="rect">
            <a:avLst/>
          </a:prstGeom>
        </p:spPr>
        <p:txBody>
          <a:bodyPr wrap="none">
            <a:spAutoFit/>
          </a:bodyPr>
          <a:lstStyle/>
          <a:p>
            <a:r>
              <a:rPr lang="de-AT" dirty="0">
                <a:hlinkClick r:id="rId4"/>
              </a:rPr>
              <a:t>https://github.com/mgondan/rbmi</a:t>
            </a:r>
            <a:endParaRPr lang="de-AT" dirty="0"/>
          </a:p>
        </p:txBody>
      </p:sp>
    </p:spTree>
    <p:extLst>
      <p:ext uri="{BB962C8B-B14F-4D97-AF65-F5344CB8AC3E}">
        <p14:creationId xmlns:p14="http://schemas.microsoft.com/office/powerpoint/2010/main" val="4117134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Proof of concept</a:t>
            </a:r>
          </a:p>
        </p:txBody>
      </p:sp>
      <p:sp>
        <p:nvSpPr>
          <p:cNvPr id="13" name="Content Placeholder 12"/>
          <p:cNvSpPr txBox="1">
            <a:spLocks noGrp="1"/>
          </p:cNvSpPr>
          <p:nvPr>
            <p:ph sz="quarter" idx="13"/>
          </p:nvPr>
        </p:nvSpPr>
        <p:spPr/>
        <p:txBody>
          <a:bodyPr/>
          <a:lstStyle/>
          <a:p>
            <a:pPr marL="0" indent="0">
              <a:buNone/>
            </a:pPr>
            <a:r>
              <a:rPr lang="en-US" dirty="0"/>
              <a:t>Duplicate data, analyze clustered pairs of identical patients, obtain the same result as for individual data.</a:t>
            </a:r>
          </a:p>
          <a:p>
            <a:pPr marL="0" indent="0">
              <a:buNone/>
            </a:pPr>
            <a:r>
              <a:rPr lang="en-US" dirty="0"/>
              <a:t>Quadruplicate data to obtain 2 x 2 clusters with the same data. </a:t>
            </a:r>
            <a:r>
              <a:rPr lang="en-US" dirty="0" err="1"/>
              <a:t>Ampute</a:t>
            </a:r>
            <a:r>
              <a:rPr lang="en-US" dirty="0"/>
              <a:t> either as XX OO or XO </a:t>
            </a:r>
            <a:r>
              <a:rPr lang="en-US" dirty="0" err="1"/>
              <a:t>XO</a:t>
            </a:r>
            <a:r>
              <a:rPr lang="en-US" dirty="0"/>
              <a:t>. This should result in the same estimate, but larger ICCs in XX OO.</a:t>
            </a:r>
          </a:p>
        </p:txBody>
      </p:sp>
      <p:sp>
        <p:nvSpPr>
          <p:cNvPr id="5" name="Inhaltsplatzhalter 4">
            <a:extLst>
              <a:ext uri="{FF2B5EF4-FFF2-40B4-BE49-F238E27FC236}">
                <a16:creationId xmlns:a16="http://schemas.microsoft.com/office/drawing/2014/main" id="{CD059964-7D20-4663-842A-9B99D3061D71}"/>
              </a:ext>
            </a:extLst>
          </p:cNvPr>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40000" lnSpcReduction="20000"/>
          </a:bodyPr>
          <a:lstStyle/>
          <a:p>
            <a:pPr marL="0" indent="0" latinLnBrk="1">
              <a:spcAft>
                <a:spcPts val="1000"/>
              </a:spcAft>
              <a:buNone/>
            </a:pPr>
            <a:r>
              <a:rPr lang="en-US" b="1" dirty="0">
                <a:solidFill>
                  <a:srgbClr val="204A87"/>
                </a:solidFill>
                <a:latin typeface="Consolas" panose="020B0609020204030204" pitchFamily="49" charset="0"/>
                <a:ea typeface="Aptos"/>
                <a:cs typeface="Times New Roman" panose="02020603050405020304" pitchFamily="18" charset="0"/>
              </a:rPr>
              <a:t>library</a:t>
            </a:r>
            <a:r>
              <a:rPr lang="en-US" dirty="0">
                <a:latin typeface="Consolas" panose="020B0609020204030204" pitchFamily="49" charset="0"/>
                <a:ea typeface="Aptos"/>
                <a:cs typeface="Times New Roman" panose="02020603050405020304" pitchFamily="18" charset="0"/>
              </a:rPr>
              <a:t>(</a:t>
            </a:r>
            <a:r>
              <a:rPr lang="en-US" dirty="0" err="1">
                <a:latin typeface="Consolas" panose="020B0609020204030204" pitchFamily="49" charset="0"/>
                <a:ea typeface="Aptos"/>
                <a:cs typeface="Times New Roman" panose="02020603050405020304" pitchFamily="18" charset="0"/>
              </a:rPr>
              <a:t>rbmi</a:t>
            </a:r>
            <a:r>
              <a:rPr lang="en-US" dirty="0">
                <a:latin typeface="Consolas" panose="020B0609020204030204" pitchFamily="49" charset="0"/>
                <a:ea typeface="Aptos"/>
                <a:cs typeface="Times New Roman" panose="02020603050405020304" pitchFamily="18" charset="0"/>
              </a:rPr>
              <a:t>)</a:t>
            </a:r>
            <a:br>
              <a:rPr lang="en-US" dirty="0">
                <a:latin typeface="Consolas" panose="020B0609020204030204" pitchFamily="49" charset="0"/>
                <a:ea typeface="Aptos"/>
                <a:cs typeface="Times New Roman" panose="02020603050405020304" pitchFamily="18" charset="0"/>
              </a:rPr>
            </a:br>
            <a:r>
              <a:rPr lang="en-US" b="1" dirty="0">
                <a:solidFill>
                  <a:srgbClr val="204A87"/>
                </a:solidFill>
                <a:latin typeface="Consolas" panose="020B0609020204030204" pitchFamily="49" charset="0"/>
                <a:ea typeface="Aptos"/>
                <a:cs typeface="Times New Roman" panose="02020603050405020304" pitchFamily="18" charset="0"/>
              </a:rPr>
              <a:t>library</a:t>
            </a:r>
            <a:r>
              <a:rPr lang="en-US" dirty="0">
                <a:latin typeface="Consolas" panose="020B0609020204030204" pitchFamily="49" charset="0"/>
                <a:ea typeface="Aptos"/>
                <a:cs typeface="Times New Roman" panose="02020603050405020304" pitchFamily="18" charset="0"/>
              </a:rPr>
              <a:t>(</a:t>
            </a:r>
            <a:r>
              <a:rPr lang="en-US" dirty="0" err="1">
                <a:latin typeface="Consolas" panose="020B0609020204030204" pitchFamily="49" charset="0"/>
                <a:ea typeface="Aptos"/>
                <a:cs typeface="Times New Roman" panose="02020603050405020304" pitchFamily="18" charset="0"/>
              </a:rPr>
              <a:t>dplyr</a:t>
            </a:r>
            <a:r>
              <a:rPr lang="en-US" dirty="0">
                <a:latin typeface="Consolas" panose="020B0609020204030204" pitchFamily="49" charset="0"/>
                <a:ea typeface="Aptos"/>
                <a:cs typeface="Times New Roman" panose="02020603050405020304" pitchFamily="18" charset="0"/>
              </a:rPr>
              <a:t>)</a:t>
            </a:r>
            <a:endParaRPr lang="de-AT" dirty="0">
              <a:latin typeface="Consolas" panose="020B0609020204030204" pitchFamily="49" charset="0"/>
              <a:ea typeface="Aptos"/>
              <a:cs typeface="Times New Roman" panose="02020603050405020304" pitchFamily="18" charset="0"/>
            </a:endParaRPr>
          </a:p>
          <a:p>
            <a:pPr marL="0" indent="0" latinLnBrk="1">
              <a:spcAft>
                <a:spcPts val="1000"/>
              </a:spcAft>
              <a:buNone/>
            </a:pPr>
            <a:r>
              <a:rPr lang="en-US" dirty="0">
                <a:latin typeface="Consolas" panose="020B0609020204030204" pitchFamily="49" charset="0"/>
                <a:ea typeface="Aptos"/>
                <a:cs typeface="Times New Roman" panose="02020603050405020304" pitchFamily="18" charset="0"/>
              </a:rPr>
              <a:t>d </a:t>
            </a:r>
            <a:r>
              <a:rPr lang="en-US" dirty="0">
                <a:solidFill>
                  <a:srgbClr val="8F5902"/>
                </a:solidFill>
                <a:latin typeface="Consolas" panose="020B0609020204030204" pitchFamily="49" charset="0"/>
                <a:ea typeface="Aptos"/>
                <a:cs typeface="Times New Roman" panose="02020603050405020304" pitchFamily="18" charset="0"/>
              </a:rPr>
              <a:t>&lt;-</a:t>
            </a:r>
            <a:r>
              <a:rPr lang="en-US" dirty="0">
                <a:latin typeface="Consolas" panose="020B0609020204030204" pitchFamily="49" charset="0"/>
                <a:ea typeface="Aptos"/>
                <a:cs typeface="Times New Roman" panose="02020603050405020304" pitchFamily="18" charset="0"/>
              </a:rPr>
              <a:t> </a:t>
            </a:r>
            <a:r>
              <a:rPr lang="en-US" dirty="0" err="1">
                <a:latin typeface="Consolas" panose="020B0609020204030204" pitchFamily="49" charset="0"/>
                <a:ea typeface="Aptos"/>
                <a:cs typeface="Times New Roman" panose="02020603050405020304" pitchFamily="18" charset="0"/>
              </a:rPr>
              <a:t>antidepressant_data</a:t>
            </a:r>
            <a:br>
              <a:rPr lang="en-US" dirty="0">
                <a:latin typeface="Consolas" panose="020B0609020204030204" pitchFamily="49" charset="0"/>
                <a:ea typeface="Aptos"/>
                <a:cs typeface="Times New Roman" panose="02020603050405020304" pitchFamily="18" charset="0"/>
              </a:rPr>
            </a:br>
            <a:r>
              <a:rPr lang="en-US" dirty="0" err="1">
                <a:latin typeface="Consolas" panose="020B0609020204030204" pitchFamily="49" charset="0"/>
                <a:ea typeface="Aptos"/>
                <a:cs typeface="Times New Roman" panose="02020603050405020304" pitchFamily="18" charset="0"/>
              </a:rPr>
              <a:t>d</a:t>
            </a:r>
            <a:r>
              <a:rPr lang="en-US" b="1" dirty="0" err="1">
                <a:solidFill>
                  <a:srgbClr val="CE5C00"/>
                </a:solidFill>
                <a:latin typeface="Consolas" panose="020B0609020204030204" pitchFamily="49" charset="0"/>
                <a:ea typeface="Aptos"/>
                <a:cs typeface="Times New Roman" panose="02020603050405020304" pitchFamily="18" charset="0"/>
              </a:rPr>
              <a:t>$</a:t>
            </a:r>
            <a:r>
              <a:rPr lang="en-US" dirty="0" err="1">
                <a:latin typeface="Consolas" panose="020B0609020204030204" pitchFamily="49" charset="0"/>
                <a:ea typeface="Aptos"/>
                <a:cs typeface="Times New Roman" panose="02020603050405020304" pitchFamily="18" charset="0"/>
              </a:rPr>
              <a:t>PATORIG</a:t>
            </a:r>
            <a:r>
              <a:rPr lang="en-US" dirty="0">
                <a:latin typeface="Consolas" panose="020B0609020204030204" pitchFamily="49" charset="0"/>
                <a:ea typeface="Aptos"/>
                <a:cs typeface="Times New Roman" panose="02020603050405020304" pitchFamily="18" charset="0"/>
              </a:rPr>
              <a:t> </a:t>
            </a:r>
            <a:r>
              <a:rPr lang="en-US" dirty="0">
                <a:solidFill>
                  <a:srgbClr val="8F5902"/>
                </a:solidFill>
                <a:latin typeface="Consolas" panose="020B0609020204030204" pitchFamily="49" charset="0"/>
                <a:ea typeface="Aptos"/>
                <a:cs typeface="Times New Roman" panose="02020603050405020304" pitchFamily="18" charset="0"/>
              </a:rPr>
              <a:t>&lt;-</a:t>
            </a:r>
            <a:r>
              <a:rPr lang="en-US" dirty="0">
                <a:latin typeface="Consolas" panose="020B0609020204030204" pitchFamily="49" charset="0"/>
                <a:ea typeface="Aptos"/>
                <a:cs typeface="Times New Roman" panose="02020603050405020304" pitchFamily="18" charset="0"/>
              </a:rPr>
              <a:t> </a:t>
            </a:r>
            <a:r>
              <a:rPr lang="en-US" dirty="0" err="1">
                <a:latin typeface="Consolas" panose="020B0609020204030204" pitchFamily="49" charset="0"/>
                <a:ea typeface="Aptos"/>
                <a:cs typeface="Times New Roman" panose="02020603050405020304" pitchFamily="18" charset="0"/>
              </a:rPr>
              <a:t>d</a:t>
            </a:r>
            <a:r>
              <a:rPr lang="en-US" b="1" dirty="0" err="1">
                <a:solidFill>
                  <a:srgbClr val="CE5C00"/>
                </a:solidFill>
                <a:latin typeface="Consolas" panose="020B0609020204030204" pitchFamily="49" charset="0"/>
                <a:ea typeface="Aptos"/>
                <a:cs typeface="Times New Roman" panose="02020603050405020304" pitchFamily="18" charset="0"/>
              </a:rPr>
              <a:t>$</a:t>
            </a:r>
            <a:r>
              <a:rPr lang="en-US" dirty="0" err="1">
                <a:latin typeface="Consolas" panose="020B0609020204030204" pitchFamily="49" charset="0"/>
                <a:ea typeface="Aptos"/>
                <a:cs typeface="Times New Roman" panose="02020603050405020304" pitchFamily="18" charset="0"/>
              </a:rPr>
              <a:t>PATIENT</a:t>
            </a:r>
            <a:br>
              <a:rPr lang="en-US" dirty="0">
                <a:latin typeface="Consolas" panose="020B0609020204030204" pitchFamily="49" charset="0"/>
                <a:ea typeface="Aptos"/>
                <a:cs typeface="Times New Roman" panose="02020603050405020304" pitchFamily="18" charset="0"/>
              </a:rPr>
            </a:br>
            <a:r>
              <a:rPr lang="en-US" dirty="0" err="1">
                <a:latin typeface="Consolas" panose="020B0609020204030204" pitchFamily="49" charset="0"/>
                <a:ea typeface="Aptos"/>
                <a:cs typeface="Times New Roman" panose="02020603050405020304" pitchFamily="18" charset="0"/>
              </a:rPr>
              <a:t>d</a:t>
            </a:r>
            <a:r>
              <a:rPr lang="en-US" b="1" dirty="0" err="1">
                <a:solidFill>
                  <a:srgbClr val="CE5C00"/>
                </a:solidFill>
                <a:latin typeface="Consolas" panose="020B0609020204030204" pitchFamily="49" charset="0"/>
                <a:ea typeface="Aptos"/>
                <a:cs typeface="Times New Roman" panose="02020603050405020304" pitchFamily="18" charset="0"/>
              </a:rPr>
              <a:t>$</a:t>
            </a:r>
            <a:r>
              <a:rPr lang="en-US" dirty="0" err="1">
                <a:latin typeface="Consolas" panose="020B0609020204030204" pitchFamily="49" charset="0"/>
                <a:ea typeface="Aptos"/>
                <a:cs typeface="Times New Roman" panose="02020603050405020304" pitchFamily="18" charset="0"/>
              </a:rPr>
              <a:t>PATIENT</a:t>
            </a:r>
            <a:r>
              <a:rPr lang="en-US" dirty="0">
                <a:latin typeface="Consolas" panose="020B0609020204030204" pitchFamily="49" charset="0"/>
                <a:ea typeface="Aptos"/>
                <a:cs typeface="Times New Roman" panose="02020603050405020304" pitchFamily="18" charset="0"/>
              </a:rPr>
              <a:t> </a:t>
            </a:r>
            <a:r>
              <a:rPr lang="en-US" dirty="0">
                <a:solidFill>
                  <a:srgbClr val="8F5902"/>
                </a:solidFill>
                <a:latin typeface="Consolas" panose="020B0609020204030204" pitchFamily="49" charset="0"/>
                <a:ea typeface="Aptos"/>
                <a:cs typeface="Times New Roman" panose="02020603050405020304" pitchFamily="18" charset="0"/>
              </a:rPr>
              <a:t>&lt;-</a:t>
            </a:r>
            <a:r>
              <a:rPr lang="en-US" dirty="0">
                <a:latin typeface="Consolas" panose="020B0609020204030204" pitchFamily="49" charset="0"/>
                <a:ea typeface="Aptos"/>
                <a:cs typeface="Times New Roman" panose="02020603050405020304" pitchFamily="18" charset="0"/>
              </a:rPr>
              <a:t> </a:t>
            </a:r>
            <a:r>
              <a:rPr lang="en-US" b="1" dirty="0" err="1">
                <a:solidFill>
                  <a:srgbClr val="204A87"/>
                </a:solidFill>
                <a:latin typeface="Consolas" panose="020B0609020204030204" pitchFamily="49" charset="0"/>
                <a:ea typeface="Aptos"/>
                <a:cs typeface="Times New Roman" panose="02020603050405020304" pitchFamily="18" charset="0"/>
              </a:rPr>
              <a:t>as.numeric</a:t>
            </a:r>
            <a:r>
              <a:rPr lang="en-US" dirty="0">
                <a:latin typeface="Consolas" panose="020B0609020204030204" pitchFamily="49" charset="0"/>
                <a:ea typeface="Aptos"/>
                <a:cs typeface="Times New Roman" panose="02020603050405020304" pitchFamily="18" charset="0"/>
              </a:rPr>
              <a:t>(</a:t>
            </a:r>
            <a:r>
              <a:rPr lang="en-US" b="1" dirty="0" err="1">
                <a:solidFill>
                  <a:srgbClr val="204A87"/>
                </a:solidFill>
                <a:latin typeface="Consolas" panose="020B0609020204030204" pitchFamily="49" charset="0"/>
                <a:ea typeface="Aptos"/>
                <a:cs typeface="Times New Roman" panose="02020603050405020304" pitchFamily="18" charset="0"/>
              </a:rPr>
              <a:t>as.character</a:t>
            </a:r>
            <a:r>
              <a:rPr lang="en-US" dirty="0">
                <a:latin typeface="Consolas" panose="020B0609020204030204" pitchFamily="49" charset="0"/>
                <a:ea typeface="Aptos"/>
                <a:cs typeface="Times New Roman" panose="02020603050405020304" pitchFamily="18" charset="0"/>
              </a:rPr>
              <a:t>(</a:t>
            </a:r>
            <a:r>
              <a:rPr lang="en-US" dirty="0" err="1">
                <a:latin typeface="Consolas" panose="020B0609020204030204" pitchFamily="49" charset="0"/>
                <a:ea typeface="Aptos"/>
                <a:cs typeface="Times New Roman" panose="02020603050405020304" pitchFamily="18" charset="0"/>
              </a:rPr>
              <a:t>d</a:t>
            </a:r>
            <a:r>
              <a:rPr lang="en-US" b="1" dirty="0" err="1">
                <a:solidFill>
                  <a:srgbClr val="CE5C00"/>
                </a:solidFill>
                <a:latin typeface="Consolas" panose="020B0609020204030204" pitchFamily="49" charset="0"/>
                <a:ea typeface="Aptos"/>
                <a:cs typeface="Times New Roman" panose="02020603050405020304" pitchFamily="18" charset="0"/>
              </a:rPr>
              <a:t>$</a:t>
            </a:r>
            <a:r>
              <a:rPr lang="en-US" dirty="0" err="1">
                <a:latin typeface="Consolas" panose="020B0609020204030204" pitchFamily="49" charset="0"/>
                <a:ea typeface="Aptos"/>
                <a:cs typeface="Times New Roman" panose="02020603050405020304" pitchFamily="18" charset="0"/>
              </a:rPr>
              <a:t>PATIENT</a:t>
            </a:r>
            <a:r>
              <a:rPr lang="en-US" dirty="0">
                <a:latin typeface="Consolas" panose="020B0609020204030204" pitchFamily="49" charset="0"/>
                <a:ea typeface="Aptos"/>
                <a:cs typeface="Times New Roman" panose="02020603050405020304" pitchFamily="18" charset="0"/>
              </a:rPr>
              <a:t>))</a:t>
            </a:r>
            <a:br>
              <a:rPr lang="en-US" dirty="0">
                <a:latin typeface="Consolas" panose="020B0609020204030204" pitchFamily="49" charset="0"/>
                <a:ea typeface="Aptos"/>
                <a:cs typeface="Times New Roman" panose="02020603050405020304" pitchFamily="18" charset="0"/>
              </a:rPr>
            </a:br>
            <a:r>
              <a:rPr lang="en-US" dirty="0" err="1">
                <a:latin typeface="Consolas" panose="020B0609020204030204" pitchFamily="49" charset="0"/>
                <a:ea typeface="Aptos"/>
                <a:cs typeface="Times New Roman" panose="02020603050405020304" pitchFamily="18" charset="0"/>
              </a:rPr>
              <a:t>d</a:t>
            </a:r>
            <a:r>
              <a:rPr lang="en-US" b="1" dirty="0" err="1">
                <a:solidFill>
                  <a:srgbClr val="CE5C00"/>
                </a:solidFill>
                <a:latin typeface="Consolas" panose="020B0609020204030204" pitchFamily="49" charset="0"/>
                <a:ea typeface="Aptos"/>
                <a:cs typeface="Times New Roman" panose="02020603050405020304" pitchFamily="18" charset="0"/>
              </a:rPr>
              <a:t>$</a:t>
            </a:r>
            <a:r>
              <a:rPr lang="en-US" dirty="0" err="1">
                <a:latin typeface="Consolas" panose="020B0609020204030204" pitchFamily="49" charset="0"/>
                <a:ea typeface="Aptos"/>
                <a:cs typeface="Times New Roman" panose="02020603050405020304" pitchFamily="18" charset="0"/>
              </a:rPr>
              <a:t>CLUSTER</a:t>
            </a:r>
            <a:r>
              <a:rPr lang="en-US" dirty="0">
                <a:latin typeface="Consolas" panose="020B0609020204030204" pitchFamily="49" charset="0"/>
                <a:ea typeface="Aptos"/>
                <a:cs typeface="Times New Roman" panose="02020603050405020304" pitchFamily="18" charset="0"/>
              </a:rPr>
              <a:t> </a:t>
            </a:r>
            <a:r>
              <a:rPr lang="en-US" dirty="0">
                <a:solidFill>
                  <a:srgbClr val="8F5902"/>
                </a:solidFill>
                <a:latin typeface="Consolas" panose="020B0609020204030204" pitchFamily="49" charset="0"/>
                <a:ea typeface="Aptos"/>
                <a:cs typeface="Times New Roman" panose="02020603050405020304" pitchFamily="18" charset="0"/>
              </a:rPr>
              <a:t>&lt;-</a:t>
            </a:r>
            <a:r>
              <a:rPr lang="en-US" dirty="0">
                <a:latin typeface="Consolas" panose="020B0609020204030204" pitchFamily="49" charset="0"/>
                <a:ea typeface="Aptos"/>
                <a:cs typeface="Times New Roman" panose="02020603050405020304" pitchFamily="18" charset="0"/>
              </a:rPr>
              <a:t> </a:t>
            </a:r>
            <a:r>
              <a:rPr lang="en-US" dirty="0" err="1">
                <a:latin typeface="Consolas" panose="020B0609020204030204" pitchFamily="49" charset="0"/>
                <a:ea typeface="Aptos"/>
                <a:cs typeface="Times New Roman" panose="02020603050405020304" pitchFamily="18" charset="0"/>
              </a:rPr>
              <a:t>d</a:t>
            </a:r>
            <a:r>
              <a:rPr lang="en-US" b="1" dirty="0" err="1">
                <a:solidFill>
                  <a:srgbClr val="CE5C00"/>
                </a:solidFill>
                <a:latin typeface="Consolas" panose="020B0609020204030204" pitchFamily="49" charset="0"/>
                <a:ea typeface="Aptos"/>
                <a:cs typeface="Times New Roman" panose="02020603050405020304" pitchFamily="18" charset="0"/>
              </a:rPr>
              <a:t>$</a:t>
            </a:r>
            <a:r>
              <a:rPr lang="en-US" dirty="0" err="1">
                <a:latin typeface="Consolas" panose="020B0609020204030204" pitchFamily="49" charset="0"/>
                <a:ea typeface="Aptos"/>
                <a:cs typeface="Times New Roman" panose="02020603050405020304" pitchFamily="18" charset="0"/>
              </a:rPr>
              <a:t>PATIENT</a:t>
            </a:r>
            <a:br>
              <a:rPr lang="en-US" dirty="0">
                <a:latin typeface="Consolas" panose="020B0609020204030204" pitchFamily="49" charset="0"/>
                <a:ea typeface="Aptos"/>
                <a:cs typeface="Times New Roman" panose="02020603050405020304" pitchFamily="18" charset="0"/>
              </a:rPr>
            </a:br>
            <a:br>
              <a:rPr lang="en-US" dirty="0">
                <a:latin typeface="Consolas" panose="020B0609020204030204" pitchFamily="49" charset="0"/>
                <a:ea typeface="Aptos"/>
                <a:cs typeface="Times New Roman" panose="02020603050405020304" pitchFamily="18" charset="0"/>
              </a:rPr>
            </a:br>
            <a:r>
              <a:rPr lang="en-US" dirty="0">
                <a:latin typeface="Consolas" panose="020B0609020204030204" pitchFamily="49" charset="0"/>
                <a:ea typeface="Aptos"/>
                <a:cs typeface="Times New Roman" panose="02020603050405020304" pitchFamily="18" charset="0"/>
              </a:rPr>
              <a:t>d1 </a:t>
            </a:r>
            <a:r>
              <a:rPr lang="en-US" dirty="0">
                <a:solidFill>
                  <a:srgbClr val="8F5902"/>
                </a:solidFill>
                <a:latin typeface="Consolas" panose="020B0609020204030204" pitchFamily="49" charset="0"/>
                <a:ea typeface="Aptos"/>
                <a:cs typeface="Times New Roman" panose="02020603050405020304" pitchFamily="18" charset="0"/>
              </a:rPr>
              <a:t>&lt;-</a:t>
            </a:r>
            <a:r>
              <a:rPr lang="en-US" dirty="0">
                <a:latin typeface="Consolas" panose="020B0609020204030204" pitchFamily="49" charset="0"/>
                <a:ea typeface="Aptos"/>
                <a:cs typeface="Times New Roman" panose="02020603050405020304" pitchFamily="18" charset="0"/>
              </a:rPr>
              <a:t> d</a:t>
            </a:r>
            <a:br>
              <a:rPr lang="en-US" dirty="0">
                <a:latin typeface="Consolas" panose="020B0609020204030204" pitchFamily="49" charset="0"/>
                <a:ea typeface="Aptos"/>
                <a:cs typeface="Times New Roman" panose="02020603050405020304" pitchFamily="18" charset="0"/>
              </a:rPr>
            </a:br>
            <a:r>
              <a:rPr lang="en-US" dirty="0">
                <a:latin typeface="Consolas" panose="020B0609020204030204" pitchFamily="49" charset="0"/>
                <a:ea typeface="Aptos"/>
                <a:cs typeface="Times New Roman" panose="02020603050405020304" pitchFamily="18" charset="0"/>
              </a:rPr>
              <a:t>d1</a:t>
            </a:r>
            <a:r>
              <a:rPr lang="en-US" b="1" dirty="0">
                <a:solidFill>
                  <a:srgbClr val="CE5C00"/>
                </a:solidFill>
                <a:latin typeface="Consolas" panose="020B0609020204030204" pitchFamily="49" charset="0"/>
                <a:ea typeface="Aptos"/>
                <a:cs typeface="Times New Roman" panose="02020603050405020304" pitchFamily="18" charset="0"/>
              </a:rPr>
              <a:t>$</a:t>
            </a:r>
            <a:r>
              <a:rPr lang="en-US" dirty="0">
                <a:latin typeface="Consolas" panose="020B0609020204030204" pitchFamily="49" charset="0"/>
                <a:ea typeface="Aptos"/>
                <a:cs typeface="Times New Roman" panose="02020603050405020304" pitchFamily="18" charset="0"/>
              </a:rPr>
              <a:t>CLUSTER </a:t>
            </a:r>
            <a:r>
              <a:rPr lang="en-US" dirty="0">
                <a:solidFill>
                  <a:srgbClr val="8F5902"/>
                </a:solidFill>
                <a:latin typeface="Consolas" panose="020B0609020204030204" pitchFamily="49" charset="0"/>
                <a:ea typeface="Aptos"/>
                <a:cs typeface="Times New Roman" panose="02020603050405020304" pitchFamily="18" charset="0"/>
              </a:rPr>
              <a:t>&lt;-</a:t>
            </a:r>
            <a:r>
              <a:rPr lang="en-US" dirty="0">
                <a:latin typeface="Consolas" panose="020B0609020204030204" pitchFamily="49" charset="0"/>
                <a:ea typeface="Aptos"/>
                <a:cs typeface="Times New Roman" panose="02020603050405020304" pitchFamily="18" charset="0"/>
              </a:rPr>
              <a:t> d1</a:t>
            </a:r>
            <a:r>
              <a:rPr lang="en-US" b="1" dirty="0">
                <a:solidFill>
                  <a:srgbClr val="CE5C00"/>
                </a:solidFill>
                <a:latin typeface="Consolas" panose="020B0609020204030204" pitchFamily="49" charset="0"/>
                <a:ea typeface="Aptos"/>
                <a:cs typeface="Times New Roman" panose="02020603050405020304" pitchFamily="18" charset="0"/>
              </a:rPr>
              <a:t>$</a:t>
            </a:r>
            <a:r>
              <a:rPr lang="en-US" dirty="0">
                <a:latin typeface="Consolas" panose="020B0609020204030204" pitchFamily="49" charset="0"/>
                <a:ea typeface="Aptos"/>
                <a:cs typeface="Times New Roman" panose="02020603050405020304" pitchFamily="18" charset="0"/>
              </a:rPr>
              <a:t>PATIENT</a:t>
            </a:r>
            <a:br>
              <a:rPr lang="en-US" dirty="0">
                <a:latin typeface="Consolas" panose="020B0609020204030204" pitchFamily="49" charset="0"/>
                <a:ea typeface="Aptos"/>
                <a:cs typeface="Times New Roman" panose="02020603050405020304" pitchFamily="18" charset="0"/>
              </a:rPr>
            </a:br>
            <a:r>
              <a:rPr lang="en-US" dirty="0" err="1">
                <a:latin typeface="Consolas" panose="020B0609020204030204" pitchFamily="49" charset="0"/>
                <a:ea typeface="Aptos"/>
                <a:cs typeface="Times New Roman" panose="02020603050405020304" pitchFamily="18" charset="0"/>
              </a:rPr>
              <a:t>d1</a:t>
            </a:r>
            <a:r>
              <a:rPr lang="en-US" b="1" dirty="0" err="1">
                <a:solidFill>
                  <a:srgbClr val="CE5C00"/>
                </a:solidFill>
                <a:latin typeface="Consolas" panose="020B0609020204030204" pitchFamily="49" charset="0"/>
                <a:ea typeface="Aptos"/>
                <a:cs typeface="Times New Roman" panose="02020603050405020304" pitchFamily="18" charset="0"/>
              </a:rPr>
              <a:t>$</a:t>
            </a:r>
            <a:r>
              <a:rPr lang="en-US" dirty="0" err="1">
                <a:latin typeface="Consolas" panose="020B0609020204030204" pitchFamily="49" charset="0"/>
                <a:ea typeface="Aptos"/>
                <a:cs typeface="Times New Roman" panose="02020603050405020304" pitchFamily="18" charset="0"/>
              </a:rPr>
              <a:t>PATIENT</a:t>
            </a:r>
            <a:r>
              <a:rPr lang="en-US" dirty="0">
                <a:latin typeface="Consolas" panose="020B0609020204030204" pitchFamily="49" charset="0"/>
                <a:ea typeface="Aptos"/>
                <a:cs typeface="Times New Roman" panose="02020603050405020304" pitchFamily="18" charset="0"/>
              </a:rPr>
              <a:t> </a:t>
            </a:r>
            <a:r>
              <a:rPr lang="en-US" dirty="0">
                <a:solidFill>
                  <a:srgbClr val="8F5902"/>
                </a:solidFill>
                <a:latin typeface="Consolas" panose="020B0609020204030204" pitchFamily="49" charset="0"/>
                <a:ea typeface="Aptos"/>
                <a:cs typeface="Times New Roman" panose="02020603050405020304" pitchFamily="18" charset="0"/>
              </a:rPr>
              <a:t>&lt;-</a:t>
            </a:r>
            <a:r>
              <a:rPr lang="en-US" dirty="0">
                <a:latin typeface="Consolas" panose="020B0609020204030204" pitchFamily="49" charset="0"/>
                <a:ea typeface="Aptos"/>
                <a:cs typeface="Times New Roman" panose="02020603050405020304" pitchFamily="18" charset="0"/>
              </a:rPr>
              <a:t> </a:t>
            </a:r>
            <a:r>
              <a:rPr lang="en-US" dirty="0">
                <a:solidFill>
                  <a:srgbClr val="0000CF"/>
                </a:solidFill>
                <a:latin typeface="Consolas" panose="020B0609020204030204" pitchFamily="49" charset="0"/>
                <a:ea typeface="Aptos"/>
                <a:cs typeface="Times New Roman" panose="02020603050405020304" pitchFamily="18" charset="0"/>
              </a:rPr>
              <a:t>10000</a:t>
            </a:r>
            <a:r>
              <a:rPr lang="en-US" dirty="0">
                <a:latin typeface="Consolas" panose="020B0609020204030204" pitchFamily="49" charset="0"/>
                <a:ea typeface="Aptos"/>
                <a:cs typeface="Times New Roman" panose="02020603050405020304" pitchFamily="18" charset="0"/>
              </a:rPr>
              <a:t> </a:t>
            </a:r>
            <a:r>
              <a:rPr lang="en-US" b="1" dirty="0">
                <a:solidFill>
                  <a:srgbClr val="CE5C00"/>
                </a:solidFill>
                <a:latin typeface="Consolas" panose="020B0609020204030204" pitchFamily="49" charset="0"/>
                <a:ea typeface="Aptos"/>
                <a:cs typeface="Times New Roman" panose="02020603050405020304" pitchFamily="18" charset="0"/>
              </a:rPr>
              <a:t>+</a:t>
            </a:r>
            <a:r>
              <a:rPr lang="en-US" dirty="0">
                <a:latin typeface="Consolas" panose="020B0609020204030204" pitchFamily="49" charset="0"/>
                <a:ea typeface="Aptos"/>
                <a:cs typeface="Times New Roman" panose="02020603050405020304" pitchFamily="18" charset="0"/>
              </a:rPr>
              <a:t> d1</a:t>
            </a:r>
            <a:r>
              <a:rPr lang="en-US" b="1" dirty="0">
                <a:solidFill>
                  <a:srgbClr val="CE5C00"/>
                </a:solidFill>
                <a:latin typeface="Consolas" panose="020B0609020204030204" pitchFamily="49" charset="0"/>
                <a:ea typeface="Aptos"/>
                <a:cs typeface="Times New Roman" panose="02020603050405020304" pitchFamily="18" charset="0"/>
              </a:rPr>
              <a:t>$</a:t>
            </a:r>
            <a:r>
              <a:rPr lang="en-US" dirty="0">
                <a:latin typeface="Consolas" panose="020B0609020204030204" pitchFamily="49" charset="0"/>
                <a:ea typeface="Aptos"/>
                <a:cs typeface="Times New Roman" panose="02020603050405020304" pitchFamily="18" charset="0"/>
              </a:rPr>
              <a:t>PATIENT</a:t>
            </a:r>
            <a:br>
              <a:rPr lang="en-US" dirty="0">
                <a:latin typeface="Consolas" panose="020B0609020204030204" pitchFamily="49" charset="0"/>
                <a:ea typeface="Aptos"/>
                <a:cs typeface="Times New Roman" panose="02020603050405020304" pitchFamily="18" charset="0"/>
              </a:rPr>
            </a:br>
            <a:br>
              <a:rPr lang="en-US" dirty="0">
                <a:latin typeface="Consolas" panose="020B0609020204030204" pitchFamily="49" charset="0"/>
                <a:ea typeface="Aptos"/>
                <a:cs typeface="Times New Roman" panose="02020603050405020304" pitchFamily="18" charset="0"/>
              </a:rPr>
            </a:br>
            <a:r>
              <a:rPr lang="en-US" dirty="0">
                <a:latin typeface="Consolas" panose="020B0609020204030204" pitchFamily="49" charset="0"/>
                <a:ea typeface="Aptos"/>
                <a:cs typeface="Times New Roman" panose="02020603050405020304" pitchFamily="18" charset="0"/>
              </a:rPr>
              <a:t>d2 </a:t>
            </a:r>
            <a:r>
              <a:rPr lang="en-US" dirty="0">
                <a:solidFill>
                  <a:srgbClr val="8F5902"/>
                </a:solidFill>
                <a:latin typeface="Consolas" panose="020B0609020204030204" pitchFamily="49" charset="0"/>
                <a:ea typeface="Aptos"/>
                <a:cs typeface="Times New Roman" panose="02020603050405020304" pitchFamily="18" charset="0"/>
              </a:rPr>
              <a:t>&lt;-</a:t>
            </a:r>
            <a:r>
              <a:rPr lang="en-US" dirty="0">
                <a:latin typeface="Consolas" panose="020B0609020204030204" pitchFamily="49" charset="0"/>
                <a:ea typeface="Aptos"/>
                <a:cs typeface="Times New Roman" panose="02020603050405020304" pitchFamily="18" charset="0"/>
              </a:rPr>
              <a:t> d</a:t>
            </a:r>
            <a:br>
              <a:rPr lang="en-US" dirty="0">
                <a:latin typeface="Consolas" panose="020B0609020204030204" pitchFamily="49" charset="0"/>
                <a:ea typeface="Aptos"/>
                <a:cs typeface="Times New Roman" panose="02020603050405020304" pitchFamily="18" charset="0"/>
              </a:rPr>
            </a:br>
            <a:r>
              <a:rPr lang="en-US" dirty="0">
                <a:latin typeface="Consolas" panose="020B0609020204030204" pitchFamily="49" charset="0"/>
                <a:ea typeface="Aptos"/>
                <a:cs typeface="Times New Roman" panose="02020603050405020304" pitchFamily="18" charset="0"/>
              </a:rPr>
              <a:t>d2</a:t>
            </a:r>
            <a:r>
              <a:rPr lang="en-US" b="1" dirty="0">
                <a:solidFill>
                  <a:srgbClr val="CE5C00"/>
                </a:solidFill>
                <a:latin typeface="Consolas" panose="020B0609020204030204" pitchFamily="49" charset="0"/>
                <a:ea typeface="Aptos"/>
                <a:cs typeface="Times New Roman" panose="02020603050405020304" pitchFamily="18" charset="0"/>
              </a:rPr>
              <a:t>$</a:t>
            </a:r>
            <a:r>
              <a:rPr lang="en-US" dirty="0">
                <a:latin typeface="Consolas" panose="020B0609020204030204" pitchFamily="49" charset="0"/>
                <a:ea typeface="Aptos"/>
                <a:cs typeface="Times New Roman" panose="02020603050405020304" pitchFamily="18" charset="0"/>
              </a:rPr>
              <a:t>CLUSTER </a:t>
            </a:r>
            <a:r>
              <a:rPr lang="en-US" dirty="0">
                <a:solidFill>
                  <a:srgbClr val="8F5902"/>
                </a:solidFill>
                <a:latin typeface="Consolas" panose="020B0609020204030204" pitchFamily="49" charset="0"/>
                <a:ea typeface="Aptos"/>
                <a:cs typeface="Times New Roman" panose="02020603050405020304" pitchFamily="18" charset="0"/>
              </a:rPr>
              <a:t>&lt;-</a:t>
            </a:r>
            <a:r>
              <a:rPr lang="en-US" dirty="0">
                <a:latin typeface="Consolas" panose="020B0609020204030204" pitchFamily="49" charset="0"/>
                <a:ea typeface="Aptos"/>
                <a:cs typeface="Times New Roman" panose="02020603050405020304" pitchFamily="18" charset="0"/>
              </a:rPr>
              <a:t> d2</a:t>
            </a:r>
            <a:r>
              <a:rPr lang="en-US" b="1" dirty="0">
                <a:solidFill>
                  <a:srgbClr val="CE5C00"/>
                </a:solidFill>
                <a:latin typeface="Consolas" panose="020B0609020204030204" pitchFamily="49" charset="0"/>
                <a:ea typeface="Aptos"/>
                <a:cs typeface="Times New Roman" panose="02020603050405020304" pitchFamily="18" charset="0"/>
              </a:rPr>
              <a:t>$</a:t>
            </a:r>
            <a:r>
              <a:rPr lang="en-US" dirty="0">
                <a:latin typeface="Consolas" panose="020B0609020204030204" pitchFamily="49" charset="0"/>
                <a:ea typeface="Aptos"/>
                <a:cs typeface="Times New Roman" panose="02020603050405020304" pitchFamily="18" charset="0"/>
              </a:rPr>
              <a:t>PATIENT</a:t>
            </a:r>
            <a:br>
              <a:rPr lang="en-US" dirty="0">
                <a:latin typeface="Consolas" panose="020B0609020204030204" pitchFamily="49" charset="0"/>
                <a:ea typeface="Aptos"/>
                <a:cs typeface="Times New Roman" panose="02020603050405020304" pitchFamily="18" charset="0"/>
              </a:rPr>
            </a:br>
            <a:r>
              <a:rPr lang="en-US" dirty="0" err="1">
                <a:latin typeface="Consolas" panose="020B0609020204030204" pitchFamily="49" charset="0"/>
                <a:ea typeface="Aptos"/>
                <a:cs typeface="Times New Roman" panose="02020603050405020304" pitchFamily="18" charset="0"/>
              </a:rPr>
              <a:t>d2</a:t>
            </a:r>
            <a:r>
              <a:rPr lang="en-US" b="1" dirty="0" err="1">
                <a:solidFill>
                  <a:srgbClr val="CE5C00"/>
                </a:solidFill>
                <a:latin typeface="Consolas" panose="020B0609020204030204" pitchFamily="49" charset="0"/>
                <a:ea typeface="Aptos"/>
                <a:cs typeface="Times New Roman" panose="02020603050405020304" pitchFamily="18" charset="0"/>
              </a:rPr>
              <a:t>$</a:t>
            </a:r>
            <a:r>
              <a:rPr lang="en-US" dirty="0" err="1">
                <a:latin typeface="Consolas" panose="020B0609020204030204" pitchFamily="49" charset="0"/>
                <a:ea typeface="Aptos"/>
                <a:cs typeface="Times New Roman" panose="02020603050405020304" pitchFamily="18" charset="0"/>
              </a:rPr>
              <a:t>PATIENT</a:t>
            </a:r>
            <a:r>
              <a:rPr lang="en-US" dirty="0">
                <a:latin typeface="Consolas" panose="020B0609020204030204" pitchFamily="49" charset="0"/>
                <a:ea typeface="Aptos"/>
                <a:cs typeface="Times New Roman" panose="02020603050405020304" pitchFamily="18" charset="0"/>
              </a:rPr>
              <a:t> </a:t>
            </a:r>
            <a:r>
              <a:rPr lang="en-US" dirty="0">
                <a:solidFill>
                  <a:srgbClr val="8F5902"/>
                </a:solidFill>
                <a:latin typeface="Consolas" panose="020B0609020204030204" pitchFamily="49" charset="0"/>
                <a:ea typeface="Aptos"/>
                <a:cs typeface="Times New Roman" panose="02020603050405020304" pitchFamily="18" charset="0"/>
              </a:rPr>
              <a:t>&lt;-</a:t>
            </a:r>
            <a:r>
              <a:rPr lang="en-US" dirty="0">
                <a:latin typeface="Consolas" panose="020B0609020204030204" pitchFamily="49" charset="0"/>
                <a:ea typeface="Aptos"/>
                <a:cs typeface="Times New Roman" panose="02020603050405020304" pitchFamily="18" charset="0"/>
              </a:rPr>
              <a:t> </a:t>
            </a:r>
            <a:r>
              <a:rPr lang="en-US" dirty="0">
                <a:solidFill>
                  <a:srgbClr val="0000CF"/>
                </a:solidFill>
                <a:latin typeface="Consolas" panose="020B0609020204030204" pitchFamily="49" charset="0"/>
                <a:ea typeface="Aptos"/>
                <a:cs typeface="Times New Roman" panose="02020603050405020304" pitchFamily="18" charset="0"/>
              </a:rPr>
              <a:t>20000</a:t>
            </a:r>
            <a:r>
              <a:rPr lang="en-US" dirty="0">
                <a:latin typeface="Consolas" panose="020B0609020204030204" pitchFamily="49" charset="0"/>
                <a:ea typeface="Aptos"/>
                <a:cs typeface="Times New Roman" panose="02020603050405020304" pitchFamily="18" charset="0"/>
              </a:rPr>
              <a:t> </a:t>
            </a:r>
            <a:r>
              <a:rPr lang="en-US" b="1" dirty="0">
                <a:solidFill>
                  <a:srgbClr val="CE5C00"/>
                </a:solidFill>
                <a:latin typeface="Consolas" panose="020B0609020204030204" pitchFamily="49" charset="0"/>
                <a:ea typeface="Aptos"/>
                <a:cs typeface="Times New Roman" panose="02020603050405020304" pitchFamily="18" charset="0"/>
              </a:rPr>
              <a:t>+</a:t>
            </a:r>
            <a:r>
              <a:rPr lang="en-US" dirty="0">
                <a:latin typeface="Consolas" panose="020B0609020204030204" pitchFamily="49" charset="0"/>
                <a:ea typeface="Aptos"/>
                <a:cs typeface="Times New Roman" panose="02020603050405020304" pitchFamily="18" charset="0"/>
              </a:rPr>
              <a:t> d1</a:t>
            </a:r>
            <a:r>
              <a:rPr lang="en-US" b="1" dirty="0">
                <a:solidFill>
                  <a:srgbClr val="CE5C00"/>
                </a:solidFill>
                <a:latin typeface="Consolas" panose="020B0609020204030204" pitchFamily="49" charset="0"/>
                <a:ea typeface="Aptos"/>
                <a:cs typeface="Times New Roman" panose="02020603050405020304" pitchFamily="18" charset="0"/>
              </a:rPr>
              <a:t>$</a:t>
            </a:r>
            <a:r>
              <a:rPr lang="en-US" dirty="0">
                <a:latin typeface="Consolas" panose="020B0609020204030204" pitchFamily="49" charset="0"/>
                <a:ea typeface="Aptos"/>
                <a:cs typeface="Times New Roman" panose="02020603050405020304" pitchFamily="18" charset="0"/>
              </a:rPr>
              <a:t>PATIENT</a:t>
            </a:r>
            <a:br>
              <a:rPr lang="en-US" dirty="0">
                <a:latin typeface="Consolas" panose="020B0609020204030204" pitchFamily="49" charset="0"/>
                <a:ea typeface="Aptos"/>
                <a:cs typeface="Times New Roman" panose="02020603050405020304" pitchFamily="18" charset="0"/>
              </a:rPr>
            </a:br>
            <a:br>
              <a:rPr lang="en-US" dirty="0">
                <a:latin typeface="Consolas" panose="020B0609020204030204" pitchFamily="49" charset="0"/>
                <a:ea typeface="Aptos"/>
                <a:cs typeface="Times New Roman" panose="02020603050405020304" pitchFamily="18" charset="0"/>
              </a:rPr>
            </a:br>
            <a:r>
              <a:rPr lang="en-US" dirty="0">
                <a:latin typeface="Consolas" panose="020B0609020204030204" pitchFamily="49" charset="0"/>
                <a:ea typeface="Aptos"/>
                <a:cs typeface="Times New Roman" panose="02020603050405020304" pitchFamily="18" charset="0"/>
              </a:rPr>
              <a:t>d </a:t>
            </a:r>
            <a:r>
              <a:rPr lang="en-US" dirty="0">
                <a:solidFill>
                  <a:srgbClr val="8F5902"/>
                </a:solidFill>
                <a:latin typeface="Consolas" panose="020B0609020204030204" pitchFamily="49" charset="0"/>
                <a:ea typeface="Aptos"/>
                <a:cs typeface="Times New Roman" panose="02020603050405020304" pitchFamily="18" charset="0"/>
              </a:rPr>
              <a:t>&lt;-</a:t>
            </a:r>
            <a:r>
              <a:rPr lang="en-US" dirty="0">
                <a:latin typeface="Consolas" panose="020B0609020204030204" pitchFamily="49" charset="0"/>
                <a:ea typeface="Aptos"/>
                <a:cs typeface="Times New Roman" panose="02020603050405020304" pitchFamily="18" charset="0"/>
              </a:rPr>
              <a:t> </a:t>
            </a:r>
            <a:r>
              <a:rPr lang="en-US" b="1" dirty="0" err="1">
                <a:solidFill>
                  <a:srgbClr val="204A87"/>
                </a:solidFill>
                <a:latin typeface="Consolas" panose="020B0609020204030204" pitchFamily="49" charset="0"/>
                <a:ea typeface="Aptos"/>
                <a:cs typeface="Times New Roman" panose="02020603050405020304" pitchFamily="18" charset="0"/>
              </a:rPr>
              <a:t>rbind</a:t>
            </a:r>
            <a:r>
              <a:rPr lang="en-US" dirty="0">
                <a:latin typeface="Consolas" panose="020B0609020204030204" pitchFamily="49" charset="0"/>
                <a:ea typeface="Aptos"/>
                <a:cs typeface="Times New Roman" panose="02020603050405020304" pitchFamily="18" charset="0"/>
              </a:rPr>
              <a:t>(d1, d2)</a:t>
            </a:r>
            <a:br>
              <a:rPr lang="en-US" dirty="0">
                <a:latin typeface="Consolas" panose="020B0609020204030204" pitchFamily="49" charset="0"/>
                <a:ea typeface="Aptos"/>
                <a:cs typeface="Times New Roman" panose="02020603050405020304" pitchFamily="18" charset="0"/>
              </a:rPr>
            </a:br>
            <a:r>
              <a:rPr lang="en-US" dirty="0" err="1">
                <a:latin typeface="Consolas" panose="020B0609020204030204" pitchFamily="49" charset="0"/>
                <a:ea typeface="Aptos"/>
                <a:cs typeface="Times New Roman" panose="02020603050405020304" pitchFamily="18" charset="0"/>
              </a:rPr>
              <a:t>d</a:t>
            </a:r>
            <a:r>
              <a:rPr lang="en-US" b="1" dirty="0" err="1">
                <a:solidFill>
                  <a:srgbClr val="CE5C00"/>
                </a:solidFill>
                <a:latin typeface="Consolas" panose="020B0609020204030204" pitchFamily="49" charset="0"/>
                <a:ea typeface="Aptos"/>
                <a:cs typeface="Times New Roman" panose="02020603050405020304" pitchFamily="18" charset="0"/>
              </a:rPr>
              <a:t>$</a:t>
            </a:r>
            <a:r>
              <a:rPr lang="en-US" dirty="0" err="1">
                <a:latin typeface="Consolas" panose="020B0609020204030204" pitchFamily="49" charset="0"/>
                <a:ea typeface="Aptos"/>
                <a:cs typeface="Times New Roman" panose="02020603050405020304" pitchFamily="18" charset="0"/>
              </a:rPr>
              <a:t>PATIENT</a:t>
            </a:r>
            <a:r>
              <a:rPr lang="en-US" dirty="0">
                <a:latin typeface="Consolas" panose="020B0609020204030204" pitchFamily="49" charset="0"/>
                <a:ea typeface="Aptos"/>
                <a:cs typeface="Times New Roman" panose="02020603050405020304" pitchFamily="18" charset="0"/>
              </a:rPr>
              <a:t> </a:t>
            </a:r>
            <a:r>
              <a:rPr lang="en-US" dirty="0">
                <a:solidFill>
                  <a:srgbClr val="8F5902"/>
                </a:solidFill>
                <a:latin typeface="Consolas" panose="020B0609020204030204" pitchFamily="49" charset="0"/>
                <a:ea typeface="Aptos"/>
                <a:cs typeface="Times New Roman" panose="02020603050405020304" pitchFamily="18" charset="0"/>
              </a:rPr>
              <a:t>&lt;-</a:t>
            </a:r>
            <a:r>
              <a:rPr lang="en-US" dirty="0">
                <a:latin typeface="Consolas" panose="020B0609020204030204" pitchFamily="49" charset="0"/>
                <a:ea typeface="Aptos"/>
                <a:cs typeface="Times New Roman" panose="02020603050405020304" pitchFamily="18" charset="0"/>
              </a:rPr>
              <a:t> </a:t>
            </a:r>
            <a:r>
              <a:rPr lang="en-US" b="1" dirty="0" err="1">
                <a:solidFill>
                  <a:srgbClr val="204A87"/>
                </a:solidFill>
                <a:latin typeface="Consolas" panose="020B0609020204030204" pitchFamily="49" charset="0"/>
                <a:ea typeface="Aptos"/>
                <a:cs typeface="Times New Roman" panose="02020603050405020304" pitchFamily="18" charset="0"/>
              </a:rPr>
              <a:t>as.factor</a:t>
            </a:r>
            <a:r>
              <a:rPr lang="en-US" dirty="0">
                <a:latin typeface="Consolas" panose="020B0609020204030204" pitchFamily="49" charset="0"/>
                <a:ea typeface="Aptos"/>
                <a:cs typeface="Times New Roman" panose="02020603050405020304" pitchFamily="18" charset="0"/>
              </a:rPr>
              <a:t>(</a:t>
            </a:r>
            <a:r>
              <a:rPr lang="en-US" dirty="0" err="1">
                <a:latin typeface="Consolas" panose="020B0609020204030204" pitchFamily="49" charset="0"/>
                <a:ea typeface="Aptos"/>
                <a:cs typeface="Times New Roman" panose="02020603050405020304" pitchFamily="18" charset="0"/>
              </a:rPr>
              <a:t>d</a:t>
            </a:r>
            <a:r>
              <a:rPr lang="en-US" b="1" dirty="0" err="1">
                <a:solidFill>
                  <a:srgbClr val="CE5C00"/>
                </a:solidFill>
                <a:latin typeface="Consolas" panose="020B0609020204030204" pitchFamily="49" charset="0"/>
                <a:ea typeface="Aptos"/>
                <a:cs typeface="Times New Roman" panose="02020603050405020304" pitchFamily="18" charset="0"/>
              </a:rPr>
              <a:t>$</a:t>
            </a:r>
            <a:r>
              <a:rPr lang="en-US" dirty="0" err="1">
                <a:latin typeface="Consolas" panose="020B0609020204030204" pitchFamily="49" charset="0"/>
                <a:ea typeface="Aptos"/>
                <a:cs typeface="Times New Roman" panose="02020603050405020304" pitchFamily="18" charset="0"/>
              </a:rPr>
              <a:t>PATIENT</a:t>
            </a:r>
            <a:r>
              <a:rPr lang="en-US" dirty="0">
                <a:latin typeface="Consolas" panose="020B0609020204030204" pitchFamily="49" charset="0"/>
                <a:ea typeface="Aptos"/>
                <a:cs typeface="Times New Roman" panose="02020603050405020304" pitchFamily="18" charset="0"/>
              </a:rPr>
              <a:t>)</a:t>
            </a:r>
            <a:br>
              <a:rPr lang="en-US" dirty="0">
                <a:latin typeface="Consolas" panose="020B0609020204030204" pitchFamily="49" charset="0"/>
                <a:ea typeface="Aptos"/>
                <a:cs typeface="Times New Roman" panose="02020603050405020304" pitchFamily="18" charset="0"/>
              </a:rPr>
            </a:br>
            <a:r>
              <a:rPr lang="en-US" dirty="0" err="1">
                <a:latin typeface="Consolas" panose="020B0609020204030204" pitchFamily="49" charset="0"/>
                <a:ea typeface="Aptos"/>
                <a:cs typeface="Times New Roman" panose="02020603050405020304" pitchFamily="18" charset="0"/>
              </a:rPr>
              <a:t>d</a:t>
            </a:r>
            <a:r>
              <a:rPr lang="en-US" b="1" dirty="0" err="1">
                <a:solidFill>
                  <a:srgbClr val="CE5C00"/>
                </a:solidFill>
                <a:latin typeface="Consolas" panose="020B0609020204030204" pitchFamily="49" charset="0"/>
                <a:ea typeface="Aptos"/>
                <a:cs typeface="Times New Roman" panose="02020603050405020304" pitchFamily="18" charset="0"/>
              </a:rPr>
              <a:t>$</a:t>
            </a:r>
            <a:r>
              <a:rPr lang="en-US" dirty="0" err="1">
                <a:latin typeface="Consolas" panose="020B0609020204030204" pitchFamily="49" charset="0"/>
                <a:ea typeface="Aptos"/>
                <a:cs typeface="Times New Roman" panose="02020603050405020304" pitchFamily="18" charset="0"/>
              </a:rPr>
              <a:t>CLUSTER</a:t>
            </a:r>
            <a:r>
              <a:rPr lang="en-US" dirty="0">
                <a:latin typeface="Consolas" panose="020B0609020204030204" pitchFamily="49" charset="0"/>
                <a:ea typeface="Aptos"/>
                <a:cs typeface="Times New Roman" panose="02020603050405020304" pitchFamily="18" charset="0"/>
              </a:rPr>
              <a:t> </a:t>
            </a:r>
            <a:r>
              <a:rPr lang="en-US" dirty="0">
                <a:solidFill>
                  <a:srgbClr val="8F5902"/>
                </a:solidFill>
                <a:latin typeface="Consolas" panose="020B0609020204030204" pitchFamily="49" charset="0"/>
                <a:ea typeface="Aptos"/>
                <a:cs typeface="Times New Roman" panose="02020603050405020304" pitchFamily="18" charset="0"/>
              </a:rPr>
              <a:t>&lt;-</a:t>
            </a:r>
            <a:r>
              <a:rPr lang="en-US" dirty="0">
                <a:latin typeface="Consolas" panose="020B0609020204030204" pitchFamily="49" charset="0"/>
                <a:ea typeface="Aptos"/>
                <a:cs typeface="Times New Roman" panose="02020603050405020304" pitchFamily="18" charset="0"/>
              </a:rPr>
              <a:t> </a:t>
            </a:r>
            <a:r>
              <a:rPr lang="en-US" b="1" dirty="0" err="1">
                <a:solidFill>
                  <a:srgbClr val="204A87"/>
                </a:solidFill>
                <a:latin typeface="Consolas" panose="020B0609020204030204" pitchFamily="49" charset="0"/>
                <a:ea typeface="Aptos"/>
                <a:cs typeface="Times New Roman" panose="02020603050405020304" pitchFamily="18" charset="0"/>
              </a:rPr>
              <a:t>as.factor</a:t>
            </a:r>
            <a:r>
              <a:rPr lang="en-US" dirty="0">
                <a:latin typeface="Consolas" panose="020B0609020204030204" pitchFamily="49" charset="0"/>
                <a:ea typeface="Aptos"/>
                <a:cs typeface="Times New Roman" panose="02020603050405020304" pitchFamily="18" charset="0"/>
              </a:rPr>
              <a:t>(</a:t>
            </a:r>
            <a:r>
              <a:rPr lang="en-US" dirty="0" err="1">
                <a:latin typeface="Consolas" panose="020B0609020204030204" pitchFamily="49" charset="0"/>
                <a:ea typeface="Aptos"/>
                <a:cs typeface="Times New Roman" panose="02020603050405020304" pitchFamily="18" charset="0"/>
              </a:rPr>
              <a:t>d</a:t>
            </a:r>
            <a:r>
              <a:rPr lang="en-US" b="1" dirty="0" err="1">
                <a:solidFill>
                  <a:srgbClr val="CE5C00"/>
                </a:solidFill>
                <a:latin typeface="Consolas" panose="020B0609020204030204" pitchFamily="49" charset="0"/>
                <a:ea typeface="Aptos"/>
                <a:cs typeface="Times New Roman" panose="02020603050405020304" pitchFamily="18" charset="0"/>
              </a:rPr>
              <a:t>$</a:t>
            </a:r>
            <a:r>
              <a:rPr lang="en-US" dirty="0" err="1">
                <a:latin typeface="Consolas" panose="020B0609020204030204" pitchFamily="49" charset="0"/>
                <a:ea typeface="Aptos"/>
                <a:cs typeface="Times New Roman" panose="02020603050405020304" pitchFamily="18" charset="0"/>
              </a:rPr>
              <a:t>CLUSTER</a:t>
            </a:r>
            <a:r>
              <a:rPr lang="en-US" dirty="0">
                <a:latin typeface="Consolas" panose="020B0609020204030204" pitchFamily="49" charset="0"/>
                <a:ea typeface="Aptos"/>
                <a:cs typeface="Times New Roman" panose="02020603050405020304" pitchFamily="18" charset="0"/>
              </a:rPr>
              <a:t>)</a:t>
            </a:r>
            <a:br>
              <a:rPr lang="en-US" dirty="0">
                <a:latin typeface="Consolas" panose="020B0609020204030204" pitchFamily="49" charset="0"/>
                <a:ea typeface="Aptos"/>
                <a:cs typeface="Times New Roman" panose="02020603050405020304" pitchFamily="18" charset="0"/>
              </a:rPr>
            </a:br>
            <a:br>
              <a:rPr lang="en-US" dirty="0">
                <a:latin typeface="Consolas" panose="020B0609020204030204" pitchFamily="49" charset="0"/>
                <a:ea typeface="Aptos"/>
                <a:cs typeface="Times New Roman" panose="02020603050405020304" pitchFamily="18" charset="0"/>
              </a:rPr>
            </a:br>
            <a:r>
              <a:rPr lang="en-US" dirty="0">
                <a:latin typeface="Consolas" panose="020B0609020204030204" pitchFamily="49" charset="0"/>
                <a:ea typeface="Aptos"/>
                <a:cs typeface="Times New Roman" panose="02020603050405020304" pitchFamily="18" charset="0"/>
              </a:rPr>
              <a:t>d </a:t>
            </a:r>
            <a:r>
              <a:rPr lang="en-US" dirty="0">
                <a:solidFill>
                  <a:srgbClr val="8F5902"/>
                </a:solidFill>
                <a:latin typeface="Consolas" panose="020B0609020204030204" pitchFamily="49" charset="0"/>
                <a:ea typeface="Aptos"/>
                <a:cs typeface="Times New Roman" panose="02020603050405020304" pitchFamily="18" charset="0"/>
              </a:rPr>
              <a:t>&lt;-</a:t>
            </a:r>
            <a:r>
              <a:rPr lang="en-US" dirty="0">
                <a:latin typeface="Consolas" panose="020B0609020204030204" pitchFamily="49" charset="0"/>
                <a:ea typeface="Aptos"/>
                <a:cs typeface="Times New Roman" panose="02020603050405020304" pitchFamily="18" charset="0"/>
              </a:rPr>
              <a:t> </a:t>
            </a:r>
            <a:r>
              <a:rPr lang="en-US" b="1" dirty="0" err="1">
                <a:solidFill>
                  <a:srgbClr val="204A87"/>
                </a:solidFill>
                <a:latin typeface="Consolas" panose="020B0609020204030204" pitchFamily="49" charset="0"/>
                <a:ea typeface="Aptos"/>
                <a:cs typeface="Times New Roman" panose="02020603050405020304" pitchFamily="18" charset="0"/>
              </a:rPr>
              <a:t>expand_locf</a:t>
            </a:r>
            <a:r>
              <a:rPr lang="en-US" dirty="0">
                <a:latin typeface="Consolas" panose="020B0609020204030204" pitchFamily="49" charset="0"/>
                <a:ea typeface="Aptos"/>
                <a:cs typeface="Times New Roman" panose="02020603050405020304" pitchFamily="18" charset="0"/>
              </a:rPr>
              <a:t>(d, </a:t>
            </a:r>
            <a:r>
              <a:rPr lang="en-US" dirty="0">
                <a:solidFill>
                  <a:srgbClr val="204A87"/>
                </a:solidFill>
                <a:latin typeface="Consolas" panose="020B0609020204030204" pitchFamily="49" charset="0"/>
                <a:ea typeface="Aptos"/>
                <a:cs typeface="Times New Roman" panose="02020603050405020304" pitchFamily="18" charset="0"/>
              </a:rPr>
              <a:t>PATIENT=</a:t>
            </a:r>
            <a:r>
              <a:rPr lang="en-US" b="1" dirty="0">
                <a:solidFill>
                  <a:srgbClr val="204A87"/>
                </a:solidFill>
                <a:latin typeface="Consolas" panose="020B0609020204030204" pitchFamily="49" charset="0"/>
                <a:ea typeface="Aptos"/>
                <a:cs typeface="Times New Roman" panose="02020603050405020304" pitchFamily="18" charset="0"/>
              </a:rPr>
              <a:t>levels</a:t>
            </a:r>
            <a:r>
              <a:rPr lang="en-US" dirty="0">
                <a:latin typeface="Consolas" panose="020B0609020204030204" pitchFamily="49" charset="0"/>
                <a:ea typeface="Aptos"/>
                <a:cs typeface="Times New Roman" panose="02020603050405020304" pitchFamily="18" charset="0"/>
              </a:rPr>
              <a:t>(</a:t>
            </a:r>
            <a:r>
              <a:rPr lang="en-US" dirty="0" err="1">
                <a:latin typeface="Consolas" panose="020B0609020204030204" pitchFamily="49" charset="0"/>
                <a:ea typeface="Aptos"/>
                <a:cs typeface="Times New Roman" panose="02020603050405020304" pitchFamily="18" charset="0"/>
              </a:rPr>
              <a:t>d</a:t>
            </a:r>
            <a:r>
              <a:rPr lang="en-US" b="1" dirty="0" err="1">
                <a:solidFill>
                  <a:srgbClr val="CE5C00"/>
                </a:solidFill>
                <a:latin typeface="Consolas" panose="020B0609020204030204" pitchFamily="49" charset="0"/>
                <a:ea typeface="Aptos"/>
                <a:cs typeface="Times New Roman" panose="02020603050405020304" pitchFamily="18" charset="0"/>
              </a:rPr>
              <a:t>$</a:t>
            </a:r>
            <a:r>
              <a:rPr lang="en-US" dirty="0" err="1">
                <a:latin typeface="Consolas" panose="020B0609020204030204" pitchFamily="49" charset="0"/>
                <a:ea typeface="Aptos"/>
                <a:cs typeface="Times New Roman" panose="02020603050405020304" pitchFamily="18" charset="0"/>
              </a:rPr>
              <a:t>PATIENT</a:t>
            </a:r>
            <a:r>
              <a:rPr lang="en-US" dirty="0">
                <a:latin typeface="Consolas" panose="020B0609020204030204" pitchFamily="49" charset="0"/>
                <a:ea typeface="Aptos"/>
                <a:cs typeface="Times New Roman" panose="02020603050405020304" pitchFamily="18" charset="0"/>
              </a:rPr>
              <a:t>), </a:t>
            </a:r>
            <a:br>
              <a:rPr lang="en-US" dirty="0">
                <a:latin typeface="Consolas" panose="020B0609020204030204" pitchFamily="49" charset="0"/>
                <a:ea typeface="Aptos"/>
                <a:cs typeface="Times New Roman" panose="02020603050405020304" pitchFamily="18" charset="0"/>
              </a:rPr>
            </a:br>
            <a:r>
              <a:rPr lang="en-US" dirty="0">
                <a:latin typeface="Consolas" panose="020B0609020204030204" pitchFamily="49" charset="0"/>
                <a:ea typeface="Aptos"/>
                <a:cs typeface="Times New Roman" panose="02020603050405020304" pitchFamily="18" charset="0"/>
              </a:rPr>
              <a:t>  </a:t>
            </a:r>
            <a:r>
              <a:rPr lang="en-US" dirty="0">
                <a:solidFill>
                  <a:srgbClr val="204A87"/>
                </a:solidFill>
                <a:latin typeface="Consolas" panose="020B0609020204030204" pitchFamily="49" charset="0"/>
                <a:ea typeface="Aptos"/>
                <a:cs typeface="Times New Roman" panose="02020603050405020304" pitchFamily="18" charset="0"/>
              </a:rPr>
              <a:t>VISIT=</a:t>
            </a:r>
            <a:r>
              <a:rPr lang="en-US" b="1" dirty="0">
                <a:solidFill>
                  <a:srgbClr val="204A87"/>
                </a:solidFill>
                <a:latin typeface="Consolas" panose="020B0609020204030204" pitchFamily="49" charset="0"/>
                <a:ea typeface="Aptos"/>
                <a:cs typeface="Times New Roman" panose="02020603050405020304" pitchFamily="18" charset="0"/>
              </a:rPr>
              <a:t>levels</a:t>
            </a:r>
            <a:r>
              <a:rPr lang="en-US" dirty="0">
                <a:latin typeface="Consolas" panose="020B0609020204030204" pitchFamily="49" charset="0"/>
                <a:ea typeface="Aptos"/>
                <a:cs typeface="Times New Roman" panose="02020603050405020304" pitchFamily="18" charset="0"/>
              </a:rPr>
              <a:t>(</a:t>
            </a:r>
            <a:r>
              <a:rPr lang="en-US" dirty="0" err="1">
                <a:latin typeface="Consolas" panose="020B0609020204030204" pitchFamily="49" charset="0"/>
                <a:ea typeface="Aptos"/>
                <a:cs typeface="Times New Roman" panose="02020603050405020304" pitchFamily="18" charset="0"/>
              </a:rPr>
              <a:t>d</a:t>
            </a:r>
            <a:r>
              <a:rPr lang="en-US" b="1" dirty="0" err="1">
                <a:solidFill>
                  <a:srgbClr val="CE5C00"/>
                </a:solidFill>
                <a:latin typeface="Consolas" panose="020B0609020204030204" pitchFamily="49" charset="0"/>
                <a:ea typeface="Aptos"/>
                <a:cs typeface="Times New Roman" panose="02020603050405020304" pitchFamily="18" charset="0"/>
              </a:rPr>
              <a:t>$</a:t>
            </a:r>
            <a:r>
              <a:rPr lang="en-US" dirty="0" err="1">
                <a:latin typeface="Consolas" panose="020B0609020204030204" pitchFamily="49" charset="0"/>
                <a:ea typeface="Aptos"/>
                <a:cs typeface="Times New Roman" panose="02020603050405020304" pitchFamily="18" charset="0"/>
              </a:rPr>
              <a:t>VISIT</a:t>
            </a:r>
            <a:r>
              <a:rPr lang="en-US" dirty="0">
                <a:latin typeface="Consolas" panose="020B0609020204030204" pitchFamily="49" charset="0"/>
                <a:ea typeface="Aptos"/>
                <a:cs typeface="Times New Roman" panose="02020603050405020304" pitchFamily="18" charset="0"/>
              </a:rPr>
              <a:t>), </a:t>
            </a:r>
            <a:br>
              <a:rPr lang="en-US" dirty="0">
                <a:latin typeface="Consolas" panose="020B0609020204030204" pitchFamily="49" charset="0"/>
                <a:ea typeface="Aptos"/>
                <a:cs typeface="Times New Roman" panose="02020603050405020304" pitchFamily="18" charset="0"/>
              </a:rPr>
            </a:br>
            <a:r>
              <a:rPr lang="en-US" dirty="0">
                <a:latin typeface="Consolas" panose="020B0609020204030204" pitchFamily="49" charset="0"/>
                <a:ea typeface="Aptos"/>
                <a:cs typeface="Times New Roman" panose="02020603050405020304" pitchFamily="18" charset="0"/>
              </a:rPr>
              <a:t>  </a:t>
            </a:r>
            <a:r>
              <a:rPr lang="en-US" dirty="0">
                <a:solidFill>
                  <a:srgbClr val="204A87"/>
                </a:solidFill>
                <a:latin typeface="Consolas" panose="020B0609020204030204" pitchFamily="49" charset="0"/>
                <a:ea typeface="Aptos"/>
                <a:cs typeface="Times New Roman" panose="02020603050405020304" pitchFamily="18" charset="0"/>
              </a:rPr>
              <a:t>vars=</a:t>
            </a:r>
            <a:r>
              <a:rPr lang="en-US" b="1" dirty="0">
                <a:solidFill>
                  <a:srgbClr val="204A87"/>
                </a:solidFill>
                <a:latin typeface="Consolas" panose="020B0609020204030204" pitchFamily="49" charset="0"/>
                <a:ea typeface="Aptos"/>
                <a:cs typeface="Times New Roman" panose="02020603050405020304" pitchFamily="18" charset="0"/>
              </a:rPr>
              <a:t>c</a:t>
            </a:r>
            <a:r>
              <a:rPr lang="en-US" dirty="0">
                <a:latin typeface="Consolas" panose="020B0609020204030204" pitchFamily="49" charset="0"/>
                <a:ea typeface="Aptos"/>
                <a:cs typeface="Times New Roman" panose="02020603050405020304" pitchFamily="18" charset="0"/>
              </a:rPr>
              <a:t>(</a:t>
            </a:r>
            <a:r>
              <a:rPr lang="en-US" dirty="0">
                <a:solidFill>
                  <a:srgbClr val="4E9A06"/>
                </a:solidFill>
                <a:latin typeface="Consolas" panose="020B0609020204030204" pitchFamily="49" charset="0"/>
                <a:ea typeface="Aptos"/>
                <a:cs typeface="Times New Roman" panose="02020603050405020304" pitchFamily="18" charset="0"/>
              </a:rPr>
              <a:t>"GENDER"</a:t>
            </a:r>
            <a:r>
              <a:rPr lang="en-US" dirty="0">
                <a:latin typeface="Consolas" panose="020B0609020204030204" pitchFamily="49" charset="0"/>
                <a:ea typeface="Aptos"/>
                <a:cs typeface="Times New Roman" panose="02020603050405020304" pitchFamily="18" charset="0"/>
              </a:rPr>
              <a:t>, </a:t>
            </a:r>
            <a:r>
              <a:rPr lang="en-US" dirty="0">
                <a:solidFill>
                  <a:srgbClr val="4E9A06"/>
                </a:solidFill>
                <a:latin typeface="Consolas" panose="020B0609020204030204" pitchFamily="49" charset="0"/>
                <a:ea typeface="Aptos"/>
                <a:cs typeface="Times New Roman" panose="02020603050405020304" pitchFamily="18" charset="0"/>
              </a:rPr>
              <a:t>"BASVAL"</a:t>
            </a:r>
            <a:r>
              <a:rPr lang="en-US" dirty="0">
                <a:latin typeface="Consolas" panose="020B0609020204030204" pitchFamily="49" charset="0"/>
                <a:ea typeface="Aptos"/>
                <a:cs typeface="Times New Roman" panose="02020603050405020304" pitchFamily="18" charset="0"/>
              </a:rPr>
              <a:t>, </a:t>
            </a:r>
            <a:r>
              <a:rPr lang="en-US" dirty="0">
                <a:solidFill>
                  <a:srgbClr val="4E9A06"/>
                </a:solidFill>
                <a:latin typeface="Consolas" panose="020B0609020204030204" pitchFamily="49" charset="0"/>
                <a:ea typeface="Aptos"/>
                <a:cs typeface="Times New Roman" panose="02020603050405020304" pitchFamily="18" charset="0"/>
              </a:rPr>
              <a:t>"THERAPY"</a:t>
            </a:r>
            <a:r>
              <a:rPr lang="en-US" dirty="0">
                <a:latin typeface="Consolas" panose="020B0609020204030204" pitchFamily="49" charset="0"/>
                <a:ea typeface="Aptos"/>
                <a:cs typeface="Times New Roman" panose="02020603050405020304" pitchFamily="18" charset="0"/>
              </a:rPr>
              <a:t>, </a:t>
            </a:r>
            <a:r>
              <a:rPr lang="en-US" dirty="0">
                <a:solidFill>
                  <a:srgbClr val="4E9A06"/>
                </a:solidFill>
                <a:latin typeface="Consolas" panose="020B0609020204030204" pitchFamily="49" charset="0"/>
                <a:ea typeface="Aptos"/>
                <a:cs typeface="Times New Roman" panose="02020603050405020304" pitchFamily="18" charset="0"/>
              </a:rPr>
              <a:t>"CLUSTER"</a:t>
            </a:r>
            <a:r>
              <a:rPr lang="en-US" dirty="0">
                <a:latin typeface="Consolas" panose="020B0609020204030204" pitchFamily="49" charset="0"/>
                <a:ea typeface="Aptos"/>
                <a:cs typeface="Times New Roman" panose="02020603050405020304" pitchFamily="18" charset="0"/>
              </a:rPr>
              <a:t>),</a:t>
            </a:r>
            <a:br>
              <a:rPr lang="en-US" dirty="0">
                <a:latin typeface="Consolas" panose="020B0609020204030204" pitchFamily="49" charset="0"/>
                <a:ea typeface="Aptos"/>
                <a:cs typeface="Times New Roman" panose="02020603050405020304" pitchFamily="18" charset="0"/>
              </a:rPr>
            </a:br>
            <a:r>
              <a:rPr lang="en-US" dirty="0">
                <a:latin typeface="Consolas" panose="020B0609020204030204" pitchFamily="49" charset="0"/>
                <a:ea typeface="Aptos"/>
                <a:cs typeface="Times New Roman" panose="02020603050405020304" pitchFamily="18" charset="0"/>
              </a:rPr>
              <a:t>  </a:t>
            </a:r>
            <a:r>
              <a:rPr lang="en-US" dirty="0">
                <a:solidFill>
                  <a:srgbClr val="204A87"/>
                </a:solidFill>
                <a:latin typeface="Consolas" panose="020B0609020204030204" pitchFamily="49" charset="0"/>
                <a:ea typeface="Aptos"/>
                <a:cs typeface="Times New Roman" panose="02020603050405020304" pitchFamily="18" charset="0"/>
              </a:rPr>
              <a:t>group=</a:t>
            </a:r>
            <a:r>
              <a:rPr lang="en-US" b="1" dirty="0">
                <a:solidFill>
                  <a:srgbClr val="204A87"/>
                </a:solidFill>
                <a:latin typeface="Consolas" panose="020B0609020204030204" pitchFamily="49" charset="0"/>
                <a:ea typeface="Aptos"/>
                <a:cs typeface="Times New Roman" panose="02020603050405020304" pitchFamily="18" charset="0"/>
              </a:rPr>
              <a:t>c</a:t>
            </a:r>
            <a:r>
              <a:rPr lang="en-US" dirty="0">
                <a:latin typeface="Consolas" panose="020B0609020204030204" pitchFamily="49" charset="0"/>
                <a:ea typeface="Aptos"/>
                <a:cs typeface="Times New Roman" panose="02020603050405020304" pitchFamily="18" charset="0"/>
              </a:rPr>
              <a:t>(</a:t>
            </a:r>
            <a:r>
              <a:rPr lang="en-US" dirty="0">
                <a:solidFill>
                  <a:srgbClr val="4E9A06"/>
                </a:solidFill>
                <a:latin typeface="Consolas" panose="020B0609020204030204" pitchFamily="49" charset="0"/>
                <a:ea typeface="Aptos"/>
                <a:cs typeface="Times New Roman" panose="02020603050405020304" pitchFamily="18" charset="0"/>
              </a:rPr>
              <a:t>"PATIENT"</a:t>
            </a:r>
            <a:r>
              <a:rPr lang="en-US" dirty="0">
                <a:latin typeface="Consolas" panose="020B0609020204030204" pitchFamily="49" charset="0"/>
                <a:ea typeface="Aptos"/>
                <a:cs typeface="Times New Roman" panose="02020603050405020304" pitchFamily="18" charset="0"/>
              </a:rPr>
              <a:t>), </a:t>
            </a:r>
            <a:r>
              <a:rPr lang="en-US" dirty="0">
                <a:solidFill>
                  <a:srgbClr val="204A87"/>
                </a:solidFill>
                <a:latin typeface="Consolas" panose="020B0609020204030204" pitchFamily="49" charset="0"/>
                <a:ea typeface="Aptos"/>
                <a:cs typeface="Times New Roman" panose="02020603050405020304" pitchFamily="18" charset="0"/>
              </a:rPr>
              <a:t>order=</a:t>
            </a:r>
            <a:r>
              <a:rPr lang="en-US" b="1" dirty="0">
                <a:solidFill>
                  <a:srgbClr val="204A87"/>
                </a:solidFill>
                <a:latin typeface="Consolas" panose="020B0609020204030204" pitchFamily="49" charset="0"/>
                <a:ea typeface="Aptos"/>
                <a:cs typeface="Times New Roman" panose="02020603050405020304" pitchFamily="18" charset="0"/>
              </a:rPr>
              <a:t>c</a:t>
            </a:r>
            <a:r>
              <a:rPr lang="en-US" dirty="0">
                <a:latin typeface="Consolas" panose="020B0609020204030204" pitchFamily="49" charset="0"/>
                <a:ea typeface="Aptos"/>
                <a:cs typeface="Times New Roman" panose="02020603050405020304" pitchFamily="18" charset="0"/>
              </a:rPr>
              <a:t>(</a:t>
            </a:r>
            <a:r>
              <a:rPr lang="en-US" dirty="0">
                <a:solidFill>
                  <a:srgbClr val="4E9A06"/>
                </a:solidFill>
                <a:latin typeface="Consolas" panose="020B0609020204030204" pitchFamily="49" charset="0"/>
                <a:ea typeface="Aptos"/>
                <a:cs typeface="Times New Roman" panose="02020603050405020304" pitchFamily="18" charset="0"/>
              </a:rPr>
              <a:t>"PATIENT"</a:t>
            </a:r>
            <a:r>
              <a:rPr lang="en-US" dirty="0">
                <a:latin typeface="Consolas" panose="020B0609020204030204" pitchFamily="49" charset="0"/>
                <a:ea typeface="Aptos"/>
                <a:cs typeface="Times New Roman" panose="02020603050405020304" pitchFamily="18" charset="0"/>
              </a:rPr>
              <a:t>, </a:t>
            </a:r>
            <a:r>
              <a:rPr lang="en-US" dirty="0">
                <a:solidFill>
                  <a:srgbClr val="4E9A06"/>
                </a:solidFill>
                <a:latin typeface="Consolas" panose="020B0609020204030204" pitchFamily="49" charset="0"/>
                <a:ea typeface="Aptos"/>
                <a:cs typeface="Times New Roman" panose="02020603050405020304" pitchFamily="18" charset="0"/>
              </a:rPr>
              <a:t>"VISIT"</a:t>
            </a:r>
            <a:r>
              <a:rPr lang="en-US" dirty="0">
                <a:latin typeface="Consolas" panose="020B0609020204030204" pitchFamily="49" charset="0"/>
                <a:ea typeface="Aptos"/>
                <a:cs typeface="Times New Roman" panose="02020603050405020304" pitchFamily="18" charset="0"/>
              </a:rPr>
              <a:t>))</a:t>
            </a:r>
            <a:endParaRPr lang="de-AT" dirty="0">
              <a:latin typeface="Consolas" panose="020B0609020204030204" pitchFamily="49" charset="0"/>
              <a:ea typeface="Aptos"/>
              <a:cs typeface="Times New Roman" panose="02020603050405020304" pitchFamily="18" charset="0"/>
            </a:endParaRPr>
          </a:p>
          <a:p>
            <a:pPr marL="0" indent="0">
              <a:buNone/>
            </a:pPr>
            <a:r>
              <a:rPr lang="en-US" i="1" dirty="0">
                <a:solidFill>
                  <a:srgbClr val="8F5902"/>
                </a:solidFill>
                <a:latin typeface="Consolas" panose="020B0609020204030204" pitchFamily="49" charset="0"/>
                <a:ea typeface="Aptos"/>
                <a:cs typeface="Times New Roman" panose="02020603050405020304" pitchFamily="18" charset="0"/>
              </a:rPr>
              <a:t># Search for first NA in each patient, request J2R</a:t>
            </a:r>
            <a:br>
              <a:rPr lang="en-US" sz="3600" dirty="0">
                <a:latin typeface="Aptos"/>
                <a:ea typeface="Aptos"/>
                <a:cs typeface="Times New Roman" panose="02020603050405020304" pitchFamily="18" charset="0"/>
              </a:rPr>
            </a:br>
            <a:r>
              <a:rPr lang="en-US" dirty="0">
                <a:latin typeface="Consolas" panose="020B0609020204030204" pitchFamily="49" charset="0"/>
                <a:ea typeface="Aptos"/>
                <a:cs typeface="Times New Roman" panose="02020603050405020304" pitchFamily="18" charset="0"/>
              </a:rPr>
              <a:t>ice </a:t>
            </a:r>
            <a:r>
              <a:rPr lang="en-US" dirty="0">
                <a:solidFill>
                  <a:srgbClr val="8F5902"/>
                </a:solidFill>
                <a:latin typeface="Consolas" panose="020B0609020204030204" pitchFamily="49" charset="0"/>
                <a:ea typeface="Aptos"/>
                <a:cs typeface="Times New Roman" panose="02020603050405020304" pitchFamily="18" charset="0"/>
              </a:rPr>
              <a:t>&lt;-</a:t>
            </a:r>
            <a:r>
              <a:rPr lang="en-US" dirty="0">
                <a:latin typeface="Consolas" panose="020B0609020204030204" pitchFamily="49" charset="0"/>
                <a:ea typeface="Aptos"/>
                <a:cs typeface="Times New Roman" panose="02020603050405020304" pitchFamily="18" charset="0"/>
              </a:rPr>
              <a:t> d </a:t>
            </a:r>
            <a:r>
              <a:rPr lang="en-US" b="1" dirty="0">
                <a:solidFill>
                  <a:srgbClr val="CE5C00"/>
                </a:solidFill>
                <a:latin typeface="Consolas" panose="020B0609020204030204" pitchFamily="49" charset="0"/>
                <a:ea typeface="Aptos"/>
                <a:cs typeface="Times New Roman" panose="02020603050405020304" pitchFamily="18" charset="0"/>
              </a:rPr>
              <a:t>%&gt;%</a:t>
            </a:r>
            <a:br>
              <a:rPr lang="en-US" sz="3600" dirty="0">
                <a:latin typeface="Aptos"/>
                <a:ea typeface="Aptos"/>
                <a:cs typeface="Times New Roman" panose="02020603050405020304" pitchFamily="18" charset="0"/>
              </a:rPr>
            </a:br>
            <a:r>
              <a:rPr lang="en-US" dirty="0">
                <a:latin typeface="Consolas" panose="020B0609020204030204" pitchFamily="49" charset="0"/>
                <a:ea typeface="Aptos"/>
                <a:cs typeface="Times New Roman" panose="02020603050405020304" pitchFamily="18" charset="0"/>
              </a:rPr>
              <a:t>  </a:t>
            </a:r>
            <a:r>
              <a:rPr lang="en-US" b="1" dirty="0">
                <a:solidFill>
                  <a:srgbClr val="204A87"/>
                </a:solidFill>
                <a:latin typeface="Consolas" panose="020B0609020204030204" pitchFamily="49" charset="0"/>
                <a:ea typeface="Aptos"/>
                <a:cs typeface="Times New Roman" panose="02020603050405020304" pitchFamily="18" charset="0"/>
              </a:rPr>
              <a:t>arrange</a:t>
            </a:r>
            <a:r>
              <a:rPr lang="en-US" dirty="0">
                <a:latin typeface="Consolas" panose="020B0609020204030204" pitchFamily="49" charset="0"/>
                <a:ea typeface="Aptos"/>
                <a:cs typeface="Times New Roman" panose="02020603050405020304" pitchFamily="18" charset="0"/>
              </a:rPr>
              <a:t>(PATIENT, VISIT) </a:t>
            </a:r>
            <a:r>
              <a:rPr lang="en-US" b="1" dirty="0">
                <a:solidFill>
                  <a:srgbClr val="CE5C00"/>
                </a:solidFill>
                <a:latin typeface="Consolas" panose="020B0609020204030204" pitchFamily="49" charset="0"/>
                <a:ea typeface="Aptos"/>
                <a:cs typeface="Times New Roman" panose="02020603050405020304" pitchFamily="18" charset="0"/>
              </a:rPr>
              <a:t>%&gt;%</a:t>
            </a:r>
            <a:r>
              <a:rPr lang="en-US" dirty="0">
                <a:latin typeface="Consolas" panose="020B0609020204030204" pitchFamily="49" charset="0"/>
                <a:ea typeface="Aptos"/>
                <a:cs typeface="Times New Roman" panose="02020603050405020304" pitchFamily="18" charset="0"/>
              </a:rPr>
              <a:t> </a:t>
            </a:r>
            <a:br>
              <a:rPr lang="en-US" sz="3600" dirty="0">
                <a:latin typeface="Aptos"/>
                <a:ea typeface="Aptos"/>
                <a:cs typeface="Times New Roman" panose="02020603050405020304" pitchFamily="18" charset="0"/>
              </a:rPr>
            </a:br>
            <a:r>
              <a:rPr lang="en-US" dirty="0">
                <a:latin typeface="Consolas" panose="020B0609020204030204" pitchFamily="49" charset="0"/>
                <a:ea typeface="Aptos"/>
                <a:cs typeface="Times New Roman" panose="02020603050405020304" pitchFamily="18" charset="0"/>
              </a:rPr>
              <a:t>  </a:t>
            </a:r>
            <a:r>
              <a:rPr lang="en-US" b="1" dirty="0">
                <a:solidFill>
                  <a:srgbClr val="204A87"/>
                </a:solidFill>
                <a:latin typeface="Consolas" panose="020B0609020204030204" pitchFamily="49" charset="0"/>
                <a:ea typeface="Aptos"/>
                <a:cs typeface="Times New Roman" panose="02020603050405020304" pitchFamily="18" charset="0"/>
              </a:rPr>
              <a:t>filter</a:t>
            </a:r>
            <a:r>
              <a:rPr lang="en-US" dirty="0">
                <a:latin typeface="Consolas" panose="020B0609020204030204" pitchFamily="49" charset="0"/>
                <a:ea typeface="Aptos"/>
                <a:cs typeface="Times New Roman" panose="02020603050405020304" pitchFamily="18" charset="0"/>
              </a:rPr>
              <a:t>(</a:t>
            </a:r>
            <a:r>
              <a:rPr lang="en-US" b="1" dirty="0">
                <a:solidFill>
                  <a:srgbClr val="204A87"/>
                </a:solidFill>
                <a:latin typeface="Consolas" panose="020B0609020204030204" pitchFamily="49" charset="0"/>
                <a:ea typeface="Aptos"/>
                <a:cs typeface="Times New Roman" panose="02020603050405020304" pitchFamily="18" charset="0"/>
              </a:rPr>
              <a:t>is.na</a:t>
            </a:r>
            <a:r>
              <a:rPr lang="en-US" dirty="0">
                <a:latin typeface="Consolas" panose="020B0609020204030204" pitchFamily="49" charset="0"/>
                <a:ea typeface="Aptos"/>
                <a:cs typeface="Times New Roman" panose="02020603050405020304" pitchFamily="18" charset="0"/>
              </a:rPr>
              <a:t>(CHANGE)) </a:t>
            </a:r>
            <a:r>
              <a:rPr lang="en-US" b="1" dirty="0">
                <a:solidFill>
                  <a:srgbClr val="CE5C00"/>
                </a:solidFill>
                <a:latin typeface="Consolas" panose="020B0609020204030204" pitchFamily="49" charset="0"/>
                <a:ea typeface="Aptos"/>
                <a:cs typeface="Times New Roman" panose="02020603050405020304" pitchFamily="18" charset="0"/>
              </a:rPr>
              <a:t>%&gt;%</a:t>
            </a:r>
            <a:r>
              <a:rPr lang="en-US" dirty="0">
                <a:latin typeface="Consolas" panose="020B0609020204030204" pitchFamily="49" charset="0"/>
                <a:ea typeface="Aptos"/>
                <a:cs typeface="Times New Roman" panose="02020603050405020304" pitchFamily="18" charset="0"/>
              </a:rPr>
              <a:t> </a:t>
            </a:r>
            <a:br>
              <a:rPr lang="en-US" dirty="0">
                <a:latin typeface="Consolas" panose="020B0609020204030204" pitchFamily="49" charset="0"/>
                <a:ea typeface="Aptos"/>
                <a:cs typeface="Times New Roman" panose="02020603050405020304" pitchFamily="18" charset="0"/>
              </a:rPr>
            </a:br>
            <a:r>
              <a:rPr lang="en-US" dirty="0">
                <a:latin typeface="Consolas" panose="020B0609020204030204" pitchFamily="49" charset="0"/>
                <a:ea typeface="Aptos"/>
                <a:cs typeface="Times New Roman" panose="02020603050405020304" pitchFamily="18" charset="0"/>
              </a:rPr>
              <a:t> </a:t>
            </a:r>
            <a:r>
              <a:rPr lang="en-US" sz="3600" dirty="0">
                <a:latin typeface="Consolas" panose="020B0609020204030204" pitchFamily="49" charset="0"/>
                <a:ea typeface="Aptos"/>
                <a:cs typeface="Times New Roman" panose="02020603050405020304" pitchFamily="18" charset="0"/>
              </a:rPr>
              <a:t> </a:t>
            </a:r>
            <a:r>
              <a:rPr lang="en-US" sz="3100" b="1" dirty="0" err="1">
                <a:solidFill>
                  <a:srgbClr val="204A87"/>
                </a:solidFill>
                <a:latin typeface="Consolas" panose="020B0609020204030204" pitchFamily="49" charset="0"/>
                <a:ea typeface="Aptos"/>
                <a:cs typeface="Times New Roman" panose="02020603050405020304" pitchFamily="18" charset="0"/>
              </a:rPr>
              <a:t>group_by</a:t>
            </a:r>
            <a:r>
              <a:rPr lang="en-US" sz="3100" dirty="0">
                <a:latin typeface="Consolas" panose="020B0609020204030204" pitchFamily="49" charset="0"/>
                <a:ea typeface="Aptos"/>
                <a:cs typeface="Times New Roman" panose="02020603050405020304" pitchFamily="18" charset="0"/>
              </a:rPr>
              <a:t>(PATIENT) </a:t>
            </a:r>
            <a:r>
              <a:rPr lang="en-US" sz="3100" b="1" dirty="0">
                <a:solidFill>
                  <a:srgbClr val="CE5C00"/>
                </a:solidFill>
                <a:latin typeface="Consolas" panose="020B0609020204030204" pitchFamily="49" charset="0"/>
                <a:ea typeface="Aptos"/>
                <a:cs typeface="Times New Roman" panose="02020603050405020304" pitchFamily="18" charset="0"/>
              </a:rPr>
              <a:t>%&gt;%</a:t>
            </a:r>
            <a:r>
              <a:rPr lang="en-US" sz="3100" dirty="0">
                <a:latin typeface="Consolas" panose="020B0609020204030204" pitchFamily="49" charset="0"/>
                <a:ea typeface="Aptos"/>
                <a:cs typeface="Times New Roman" panose="02020603050405020304" pitchFamily="18" charset="0"/>
              </a:rPr>
              <a:t> </a:t>
            </a:r>
            <a:br>
              <a:rPr lang="en-US" sz="3100" dirty="0">
                <a:latin typeface="Aptos"/>
                <a:ea typeface="Aptos"/>
                <a:cs typeface="Times New Roman" panose="02020603050405020304" pitchFamily="18" charset="0"/>
              </a:rPr>
            </a:br>
            <a:r>
              <a:rPr lang="en-US" sz="3100" dirty="0">
                <a:latin typeface="Consolas" panose="020B0609020204030204" pitchFamily="49" charset="0"/>
                <a:ea typeface="Aptos"/>
                <a:cs typeface="Times New Roman" panose="02020603050405020304" pitchFamily="18" charset="0"/>
              </a:rPr>
              <a:t>  </a:t>
            </a:r>
            <a:r>
              <a:rPr lang="en-US" sz="3100" b="1" dirty="0">
                <a:solidFill>
                  <a:srgbClr val="204A87"/>
                </a:solidFill>
                <a:latin typeface="Consolas" panose="020B0609020204030204" pitchFamily="49" charset="0"/>
                <a:ea typeface="Aptos"/>
                <a:cs typeface="Times New Roman" panose="02020603050405020304" pitchFamily="18" charset="0"/>
              </a:rPr>
              <a:t>slice</a:t>
            </a:r>
            <a:r>
              <a:rPr lang="en-US" sz="3100" dirty="0">
                <a:latin typeface="Consolas" panose="020B0609020204030204" pitchFamily="49" charset="0"/>
                <a:ea typeface="Aptos"/>
                <a:cs typeface="Times New Roman" panose="02020603050405020304" pitchFamily="18" charset="0"/>
              </a:rPr>
              <a:t>(</a:t>
            </a:r>
            <a:r>
              <a:rPr lang="en-US" sz="3100" dirty="0">
                <a:solidFill>
                  <a:srgbClr val="0000CF"/>
                </a:solidFill>
                <a:latin typeface="Consolas" panose="020B0609020204030204" pitchFamily="49" charset="0"/>
                <a:ea typeface="Aptos"/>
                <a:cs typeface="Times New Roman" panose="02020603050405020304" pitchFamily="18" charset="0"/>
              </a:rPr>
              <a:t>1</a:t>
            </a:r>
            <a:r>
              <a:rPr lang="en-US" sz="3100" dirty="0">
                <a:latin typeface="Consolas" panose="020B0609020204030204" pitchFamily="49" charset="0"/>
                <a:ea typeface="Aptos"/>
                <a:cs typeface="Times New Roman" panose="02020603050405020304" pitchFamily="18" charset="0"/>
              </a:rPr>
              <a:t>) </a:t>
            </a:r>
            <a:r>
              <a:rPr lang="en-US" sz="3100" b="1" dirty="0">
                <a:solidFill>
                  <a:srgbClr val="CE5C00"/>
                </a:solidFill>
                <a:latin typeface="Consolas" panose="020B0609020204030204" pitchFamily="49" charset="0"/>
                <a:ea typeface="Aptos"/>
                <a:cs typeface="Times New Roman" panose="02020603050405020304" pitchFamily="18" charset="0"/>
              </a:rPr>
              <a:t>%&gt;%</a:t>
            </a:r>
            <a:br>
              <a:rPr lang="en-US" sz="3100" dirty="0">
                <a:latin typeface="Aptos"/>
                <a:ea typeface="Aptos"/>
                <a:cs typeface="Times New Roman" panose="02020603050405020304" pitchFamily="18" charset="0"/>
              </a:rPr>
            </a:br>
            <a:r>
              <a:rPr lang="en-US" sz="3100" dirty="0">
                <a:latin typeface="Consolas" panose="020B0609020204030204" pitchFamily="49" charset="0"/>
                <a:ea typeface="Aptos"/>
                <a:cs typeface="Times New Roman" panose="02020603050405020304" pitchFamily="18" charset="0"/>
              </a:rPr>
              <a:t>  </a:t>
            </a:r>
            <a:r>
              <a:rPr lang="en-US" sz="3100" b="1" dirty="0">
                <a:solidFill>
                  <a:srgbClr val="204A87"/>
                </a:solidFill>
                <a:latin typeface="Consolas" panose="020B0609020204030204" pitchFamily="49" charset="0"/>
                <a:ea typeface="Aptos"/>
                <a:cs typeface="Times New Roman" panose="02020603050405020304" pitchFamily="18" charset="0"/>
              </a:rPr>
              <a:t>ungroup</a:t>
            </a:r>
            <a:r>
              <a:rPr lang="en-US" sz="3100" dirty="0">
                <a:latin typeface="Consolas" panose="020B0609020204030204" pitchFamily="49" charset="0"/>
                <a:ea typeface="Aptos"/>
                <a:cs typeface="Times New Roman" panose="02020603050405020304" pitchFamily="18" charset="0"/>
              </a:rPr>
              <a:t>() </a:t>
            </a:r>
            <a:r>
              <a:rPr lang="en-US" sz="3100" b="1" dirty="0">
                <a:solidFill>
                  <a:srgbClr val="CE5C00"/>
                </a:solidFill>
                <a:latin typeface="Consolas" panose="020B0609020204030204" pitchFamily="49" charset="0"/>
                <a:ea typeface="Aptos"/>
                <a:cs typeface="Times New Roman" panose="02020603050405020304" pitchFamily="18" charset="0"/>
              </a:rPr>
              <a:t>%&gt;%</a:t>
            </a:r>
            <a:br>
              <a:rPr lang="en-US" sz="3100" dirty="0">
                <a:latin typeface="Aptos"/>
                <a:ea typeface="Aptos"/>
                <a:cs typeface="Times New Roman" panose="02020603050405020304" pitchFamily="18" charset="0"/>
              </a:rPr>
            </a:br>
            <a:r>
              <a:rPr lang="en-US" sz="3100" dirty="0">
                <a:latin typeface="Consolas" panose="020B0609020204030204" pitchFamily="49" charset="0"/>
                <a:ea typeface="Aptos"/>
                <a:cs typeface="Times New Roman" panose="02020603050405020304" pitchFamily="18" charset="0"/>
              </a:rPr>
              <a:t>  </a:t>
            </a:r>
            <a:r>
              <a:rPr lang="en-US" sz="3100" b="1" dirty="0">
                <a:solidFill>
                  <a:srgbClr val="204A87"/>
                </a:solidFill>
                <a:latin typeface="Consolas" panose="020B0609020204030204" pitchFamily="49" charset="0"/>
                <a:ea typeface="Aptos"/>
                <a:cs typeface="Times New Roman" panose="02020603050405020304" pitchFamily="18" charset="0"/>
              </a:rPr>
              <a:t>select</a:t>
            </a:r>
            <a:r>
              <a:rPr lang="en-US" sz="3100" dirty="0">
                <a:latin typeface="Consolas" panose="020B0609020204030204" pitchFamily="49" charset="0"/>
                <a:ea typeface="Aptos"/>
                <a:cs typeface="Times New Roman" panose="02020603050405020304" pitchFamily="18" charset="0"/>
              </a:rPr>
              <a:t>(PATIENT, VISIT) </a:t>
            </a:r>
            <a:r>
              <a:rPr lang="en-US" sz="3100" b="1" dirty="0">
                <a:solidFill>
                  <a:srgbClr val="CE5C00"/>
                </a:solidFill>
                <a:latin typeface="Consolas" panose="020B0609020204030204" pitchFamily="49" charset="0"/>
                <a:ea typeface="Aptos"/>
                <a:cs typeface="Times New Roman" panose="02020603050405020304" pitchFamily="18" charset="0"/>
              </a:rPr>
              <a:t>%&gt;%</a:t>
            </a:r>
            <a:br>
              <a:rPr lang="en-US" sz="3100" dirty="0">
                <a:latin typeface="Aptos"/>
                <a:ea typeface="Aptos"/>
                <a:cs typeface="Times New Roman" panose="02020603050405020304" pitchFamily="18" charset="0"/>
              </a:rPr>
            </a:br>
            <a:r>
              <a:rPr lang="en-US" sz="3100" dirty="0">
                <a:latin typeface="Consolas" panose="020B0609020204030204" pitchFamily="49" charset="0"/>
                <a:ea typeface="Aptos"/>
                <a:cs typeface="Times New Roman" panose="02020603050405020304" pitchFamily="18" charset="0"/>
              </a:rPr>
              <a:t>  </a:t>
            </a:r>
            <a:r>
              <a:rPr lang="en-US" sz="3100" b="1" dirty="0">
                <a:solidFill>
                  <a:srgbClr val="204A87"/>
                </a:solidFill>
                <a:latin typeface="Consolas" panose="020B0609020204030204" pitchFamily="49" charset="0"/>
                <a:ea typeface="Aptos"/>
                <a:cs typeface="Times New Roman" panose="02020603050405020304" pitchFamily="18" charset="0"/>
              </a:rPr>
              <a:t>mutate</a:t>
            </a:r>
            <a:r>
              <a:rPr lang="en-US" sz="3100" dirty="0">
                <a:latin typeface="Consolas" panose="020B0609020204030204" pitchFamily="49" charset="0"/>
                <a:ea typeface="Aptos"/>
                <a:cs typeface="Times New Roman" panose="02020603050405020304" pitchFamily="18" charset="0"/>
              </a:rPr>
              <a:t>(</a:t>
            </a:r>
            <a:r>
              <a:rPr lang="en-US" sz="3100" dirty="0">
                <a:solidFill>
                  <a:srgbClr val="204A87"/>
                </a:solidFill>
                <a:latin typeface="Consolas" panose="020B0609020204030204" pitchFamily="49" charset="0"/>
                <a:ea typeface="Aptos"/>
                <a:cs typeface="Times New Roman" panose="02020603050405020304" pitchFamily="18" charset="0"/>
              </a:rPr>
              <a:t>strategy=</a:t>
            </a:r>
            <a:r>
              <a:rPr lang="en-US" sz="3100" dirty="0">
                <a:solidFill>
                  <a:srgbClr val="4E9A06"/>
                </a:solidFill>
                <a:latin typeface="Consolas" panose="020B0609020204030204" pitchFamily="49" charset="0"/>
                <a:ea typeface="Aptos"/>
                <a:cs typeface="Times New Roman" panose="02020603050405020304" pitchFamily="18" charset="0"/>
              </a:rPr>
              <a:t>"JR"</a:t>
            </a:r>
            <a:r>
              <a:rPr lang="en-US" sz="3100" dirty="0">
                <a:latin typeface="Consolas" panose="020B0609020204030204" pitchFamily="49" charset="0"/>
                <a:ea typeface="Aptos"/>
                <a:cs typeface="Times New Roman" panose="02020603050405020304" pitchFamily="18" charset="0"/>
              </a:rPr>
              <a:t>)</a:t>
            </a:r>
          </a:p>
          <a:p>
            <a:pPr marL="0" indent="0">
              <a:buNone/>
            </a:pPr>
            <a:endParaRPr lang="en-US" sz="3100" dirty="0">
              <a:latin typeface="Consolas" panose="020B0609020204030204" pitchFamily="49" charset="0"/>
              <a:cs typeface="Times New Roman" panose="02020603050405020304" pitchFamily="18" charset="0"/>
            </a:endParaRPr>
          </a:p>
          <a:p>
            <a:pPr marL="0" indent="0">
              <a:buNone/>
            </a:pPr>
            <a:r>
              <a:rPr lang="en-US" sz="2800" i="1" dirty="0">
                <a:solidFill>
                  <a:srgbClr val="8F5902"/>
                </a:solidFill>
                <a:latin typeface="Consolas" panose="020B0609020204030204" pitchFamily="49" charset="0"/>
                <a:ea typeface="Aptos"/>
                <a:cs typeface="Times New Roman" panose="02020603050405020304" pitchFamily="18" charset="0"/>
              </a:rPr>
              <a:t># etc.</a:t>
            </a:r>
            <a:endParaRPr lang="de-AT" sz="3100" dirty="0"/>
          </a:p>
        </p:txBody>
      </p:sp>
    </p:spTree>
    <p:extLst>
      <p:ext uri="{BB962C8B-B14F-4D97-AF65-F5344CB8AC3E}">
        <p14:creationId xmlns:p14="http://schemas.microsoft.com/office/powerpoint/2010/main" val="2779168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Simulations</a:t>
            </a:r>
          </a:p>
        </p:txBody>
      </p:sp>
      <mc:AlternateContent xmlns:mc="http://schemas.openxmlformats.org/markup-compatibility/2006" xmlns:a14="http://schemas.microsoft.com/office/drawing/2010/main">
        <mc:Choice Requires="a14">
          <p:sp>
            <p:nvSpPr>
              <p:cNvPr id="13" name="Content Placeholder 12"/>
              <p:cNvSpPr txBox="1">
                <a:spLocks noGrp="1"/>
              </p:cNvSpPr>
              <p:nvPr>
                <p:ph sz="quarter" idx="13"/>
              </p:nvPr>
            </p:nvSpPr>
            <p:spPr/>
            <p:txBody>
              <a:bodyPr/>
              <a:lstStyle/>
              <a:p>
                <a:pPr marL="0" indent="0">
                  <a:buNone/>
                </a:pPr>
                <a:r>
                  <a:rPr lang="en-US" dirty="0"/>
                  <a:t>Replicate typical behavior seen in reference-based imputation.</a:t>
                </a:r>
              </a:p>
              <a:p>
                <a:r>
                  <a:rPr lang="en-US" dirty="0"/>
                  <a:t>Decreasing variance with increasing </a:t>
                </a:r>
                <a14:m>
                  <m:oMath xmlns:m="http://schemas.openxmlformats.org/officeDocument/2006/math">
                    <m:r>
                      <a:rPr lang="de-AT" b="0" i="1" smtClean="0">
                        <a:latin typeface="Cambria Math" panose="02040503050406030204" pitchFamily="18" charset="0"/>
                      </a:rPr>
                      <m:t>𝑁</m:t>
                    </m:r>
                  </m:oMath>
                </a14:m>
                <a:r>
                  <a:rPr lang="en-US" dirty="0"/>
                  <a:t>.</a:t>
                </a:r>
              </a:p>
              <a:p>
                <a:r>
                  <a:rPr lang="en-US" dirty="0"/>
                  <a:t>Decreasing estimate with increasing missingness.</a:t>
                </a:r>
              </a:p>
              <a:p>
                <a:r>
                  <a:rPr lang="en-US" dirty="0"/>
                  <a:t>Decreasing variance (!) with increasing missingness.</a:t>
                </a:r>
              </a:p>
              <a:p>
                <a:pPr marL="0" indent="0">
                  <a:buNone/>
                </a:pPr>
                <a:endParaRPr lang="en-US" dirty="0"/>
              </a:p>
            </p:txBody>
          </p:sp>
        </mc:Choice>
        <mc:Fallback xmlns="">
          <p:sp>
            <p:nvSpPr>
              <p:cNvPr id="13" name="Content Placeholder 12"/>
              <p:cNvSpPr txBox="1">
                <a:spLocks noGrp="1" noRot="1" noChangeAspect="1" noMove="1" noResize="1" noEditPoints="1" noAdjustHandles="1" noChangeArrowheads="1" noChangeShapeType="1" noTextEdit="1"/>
              </p:cNvSpPr>
              <p:nvPr>
                <p:ph sz="quarter" idx="13"/>
              </p:nvPr>
            </p:nvSpPr>
            <p:spPr>
              <a:blipFill>
                <a:blip r:embed="rId3"/>
                <a:stretch>
                  <a:fillRect l="-2008" t="-774"/>
                </a:stretch>
              </a:blipFill>
            </p:spPr>
            <p:txBody>
              <a:bodyPr/>
              <a:lstStyle/>
              <a:p>
                <a:r>
                  <a:rPr lang="de-AT">
                    <a:noFill/>
                  </a:rPr>
                  <a:t> </a:t>
                </a:r>
              </a:p>
            </p:txBody>
          </p:sp>
        </mc:Fallback>
      </mc:AlternateContent>
      <p:pic>
        <p:nvPicPr>
          <p:cNvPr id="2" name="Inhaltsplatzhalter 1">
            <a:extLst>
              <a:ext uri="{FF2B5EF4-FFF2-40B4-BE49-F238E27FC236}">
                <a16:creationId xmlns:a16="http://schemas.microsoft.com/office/drawing/2014/main" id="{40D02464-A53B-4F5A-891E-6AD0CA26C968}"/>
              </a:ext>
            </a:extLst>
          </p:cNvPr>
          <p:cNvPicPr>
            <a:picLocks noGrp="1" noChangeAspect="1"/>
          </p:cNvPicPr>
          <p:nvPr>
            <p:ph idx="1"/>
          </p:nvPr>
        </p:nvPicPr>
        <p:blipFill>
          <a:blip r:embed="rId4"/>
          <a:stretch>
            <a:fillRect/>
          </a:stretch>
        </p:blipFill>
        <p:spPr>
          <a:xfrm>
            <a:off x="3918653" y="273050"/>
            <a:ext cx="4765423" cy="63243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5128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Reality</a:t>
            </a:r>
          </a:p>
        </p:txBody>
      </p:sp>
      <p:sp>
        <p:nvSpPr>
          <p:cNvPr id="3" name="Textplatzhalter 2">
            <a:extLst>
              <a:ext uri="{FF2B5EF4-FFF2-40B4-BE49-F238E27FC236}">
                <a16:creationId xmlns:a16="http://schemas.microsoft.com/office/drawing/2014/main" id="{67619EBC-0635-40A0-B715-A5BE80F9EFFD}"/>
              </a:ext>
            </a:extLst>
          </p:cNvPr>
          <p:cNvSpPr>
            <a:spLocks noGrp="1"/>
          </p:cNvSpPr>
          <p:nvPr>
            <p:ph type="body" sz="half" idx="2"/>
          </p:nvPr>
        </p:nvSpPr>
        <p:spPr/>
        <p:txBody>
          <a:bodyPr>
            <a:normAutofit/>
          </a:bodyPr>
          <a:lstStyle/>
          <a:p>
            <a:r>
              <a:rPr lang="en-US" dirty="0"/>
              <a:t>In psychotherapy trials, it is common to have 30% dropout and missing data.</a:t>
            </a:r>
          </a:p>
        </p:txBody>
      </p:sp>
      <p:graphicFrame>
        <p:nvGraphicFramePr>
          <p:cNvPr id="8" name="Content Placeholder 4">
            <a:extLst>
              <a:ext uri="{FF2B5EF4-FFF2-40B4-BE49-F238E27FC236}">
                <a16:creationId xmlns:a16="http://schemas.microsoft.com/office/drawing/2014/main" id="{46DD8678-97B4-405C-AFCB-D60D20F70242}"/>
              </a:ext>
            </a:extLst>
          </p:cNvPr>
          <p:cNvGraphicFramePr>
            <a:graphicFrameLocks noGrp="1"/>
          </p:cNvGraphicFramePr>
          <p:nvPr>
            <p:ph idx="1"/>
            <p:extLst>
              <p:ext uri="{D42A27DB-BD31-4B8C-83A1-F6EECF244321}">
                <p14:modId xmlns:p14="http://schemas.microsoft.com/office/powerpoint/2010/main" val="3196842204"/>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6139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Help needed</a:t>
            </a:r>
          </a:p>
        </p:txBody>
      </p:sp>
      <p:sp>
        <p:nvSpPr>
          <p:cNvPr id="13" name="Content Placeholder 12"/>
          <p:cNvSpPr txBox="1">
            <a:spLocks noGrp="1"/>
          </p:cNvSpPr>
          <p:nvPr>
            <p:ph sz="quarter" idx="13"/>
          </p:nvPr>
        </p:nvSpPr>
        <p:spPr/>
        <p:txBody>
          <a:bodyPr/>
          <a:lstStyle/>
          <a:p>
            <a:pPr marL="0" indent="0">
              <a:buNone/>
            </a:pPr>
            <a:r>
              <a:rPr lang="en-US" dirty="0"/>
              <a:t>Would be great to walk through Bartlett’s article together, and then do a second walk with a “clustered” covariance matrix.</a:t>
            </a:r>
          </a:p>
        </p:txBody>
      </p:sp>
      <p:pic>
        <p:nvPicPr>
          <p:cNvPr id="10" name="Inhaltsplatzhalter 7">
            <a:extLst>
              <a:ext uri="{FF2B5EF4-FFF2-40B4-BE49-F238E27FC236}">
                <a16:creationId xmlns:a16="http://schemas.microsoft.com/office/drawing/2014/main" id="{0393B537-9E82-4C8B-9F32-797DB770D762}"/>
              </a:ext>
            </a:extLst>
          </p:cNvPr>
          <p:cNvPicPr>
            <a:picLocks noGrp="1" noChangeAspect="1"/>
          </p:cNvPicPr>
          <p:nvPr>
            <p:ph idx="1"/>
          </p:nvPr>
        </p:nvPicPr>
        <p:blipFill rotWithShape="1">
          <a:blip r:embed="rId3"/>
          <a:srcRect t="1012"/>
          <a:stretch/>
        </p:blipFill>
        <p:spPr>
          <a:xfrm>
            <a:off x="3896036" y="273049"/>
            <a:ext cx="4788040" cy="63123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6321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ITT analysis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75050" y="497083"/>
            <a:ext cx="5111750" cy="54050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Textplatzhalter 1">
            <a:extLst>
              <a:ext uri="{FF2B5EF4-FFF2-40B4-BE49-F238E27FC236}">
                <a16:creationId xmlns:a16="http://schemas.microsoft.com/office/drawing/2014/main" id="{40E92FB1-B8A2-438E-951D-AA37A931CC57}"/>
              </a:ext>
            </a:extLst>
          </p:cNvPr>
          <p:cNvSpPr>
            <a:spLocks noGrp="1"/>
          </p:cNvSpPr>
          <p:nvPr>
            <p:ph type="body" sz="half" idx="2"/>
          </p:nvPr>
        </p:nvSpPr>
        <p:spPr/>
        <p:txBody>
          <a:bodyPr/>
          <a:lstStyle/>
          <a:p>
            <a:r>
              <a:rPr lang="en-US" dirty="0"/>
              <a:t>ICH E9: The primary analysis is based on </a:t>
            </a:r>
            <a:r>
              <a:rPr lang="en-US" b="1" dirty="0">
                <a:solidFill>
                  <a:srgbClr val="00B0F0"/>
                </a:solidFill>
              </a:rPr>
              <a:t>all included patients</a:t>
            </a:r>
            <a:r>
              <a:rPr lang="en-US" dirty="0"/>
              <a:t>, in the way they were </a:t>
            </a:r>
            <a:r>
              <a:rPr lang="en-US" b="1" dirty="0">
                <a:solidFill>
                  <a:srgbClr val="FF0000"/>
                </a:solidFill>
              </a:rPr>
              <a:t>randomized</a:t>
            </a:r>
            <a:r>
              <a:rPr lang="en-US" dirty="0"/>
              <a:t>.</a:t>
            </a:r>
          </a:p>
          <a:p>
            <a:endParaRPr lang="en-US" dirty="0"/>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909818"/>
            <a:ext cx="8424936" cy="16875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79603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6CD134-92B6-B64A-8E58-0CFFFCC83D17}"/>
              </a:ext>
            </a:extLst>
          </p:cNvPr>
          <p:cNvSpPr>
            <a:spLocks noGrp="1"/>
          </p:cNvSpPr>
          <p:nvPr>
            <p:ph type="title"/>
          </p:nvPr>
        </p:nvSpPr>
        <p:spPr/>
        <p:txBody>
          <a:bodyPr/>
          <a:lstStyle/>
          <a:p>
            <a:r>
              <a:rPr lang="en-US" dirty="0"/>
              <a:t>Why ITT?</a:t>
            </a:r>
          </a:p>
        </p:txBody>
      </p:sp>
      <p:pic>
        <p:nvPicPr>
          <p:cNvPr id="7" name="Inhaltsplatzhalter 6">
            <a:extLst>
              <a:ext uri="{FF2B5EF4-FFF2-40B4-BE49-F238E27FC236}">
                <a16:creationId xmlns:a16="http://schemas.microsoft.com/office/drawing/2014/main" id="{A70AD155-FC8B-48F9-8A91-0D2692D0CBE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1761927"/>
            <a:ext cx="5111750" cy="2875359"/>
          </a:xfrm>
          <a:prstGeom prst="rect">
            <a:avLst/>
          </a:prstGeom>
          <a:ln>
            <a:noFill/>
          </a:ln>
          <a:effectLst>
            <a:outerShdw blurRad="292100" dist="139700" dir="2700000" algn="tl" rotWithShape="0">
              <a:srgbClr val="333333">
                <a:alpha val="65000"/>
              </a:srgbClr>
            </a:outerShdw>
          </a:effectLst>
        </p:spPr>
      </p:pic>
      <p:sp>
        <p:nvSpPr>
          <p:cNvPr id="4" name="Pladsholder til tekst 3">
            <a:extLst>
              <a:ext uri="{FF2B5EF4-FFF2-40B4-BE49-F238E27FC236}">
                <a16:creationId xmlns:a16="http://schemas.microsoft.com/office/drawing/2014/main" id="{7ABC107C-C19D-2742-B4FD-634962D99C5F}"/>
              </a:ext>
            </a:extLst>
          </p:cNvPr>
          <p:cNvSpPr>
            <a:spLocks noGrp="1"/>
          </p:cNvSpPr>
          <p:nvPr>
            <p:ph type="body" sz="half" idx="2"/>
          </p:nvPr>
        </p:nvSpPr>
        <p:spPr/>
        <p:txBody>
          <a:bodyPr>
            <a:normAutofit/>
          </a:bodyPr>
          <a:lstStyle/>
          <a:p>
            <a:r>
              <a:rPr lang="en-US" dirty="0"/>
              <a:t>“…confirmatory clinical trials should estimate the effect of the experimental intervention in the population of patients with greatest external validity and not the effect in the unrealistic scenario where all patients receive treatment with full compliance to the treatment schedule and with a completely follow-up as per protocol.” (quote from the guideline)</a:t>
            </a:r>
          </a:p>
        </p:txBody>
      </p:sp>
    </p:spTree>
    <p:extLst>
      <p:ext uri="{BB962C8B-B14F-4D97-AF65-F5344CB8AC3E}">
        <p14:creationId xmlns:p14="http://schemas.microsoft.com/office/powerpoint/2010/main" val="2801077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6">
            <a:extLst>
              <a:ext uri="{FF2B5EF4-FFF2-40B4-BE49-F238E27FC236}">
                <a16:creationId xmlns:a16="http://schemas.microsoft.com/office/drawing/2014/main" id="{0B1E9D54-94D6-4BB5-B340-C0C77374F07E}"/>
              </a:ext>
            </a:extLst>
          </p:cNvPr>
          <p:cNvGraphicFramePr>
            <a:graphicFrameLocks noGrp="1"/>
          </p:cNvGraphicFramePr>
          <p:nvPr>
            <p:ph idx="1"/>
            <p:extLst>
              <p:ext uri="{D42A27DB-BD31-4B8C-83A1-F6EECF244321}">
                <p14:modId xmlns:p14="http://schemas.microsoft.com/office/powerpoint/2010/main" val="82254449"/>
              </p:ext>
            </p:extLst>
          </p:nvPr>
        </p:nvGraphicFramePr>
        <p:xfrm>
          <a:off x="3575050" y="273050"/>
          <a:ext cx="4906887" cy="5676228"/>
        </p:xfrm>
        <a:graphic>
          <a:graphicData uri="http://schemas.openxmlformats.org/drawingml/2006/table">
            <a:tbl>
              <a:tblPr firstRow="1" bandRow="1">
                <a:tableStyleId>{5C22544A-7EE6-4342-B048-85BDC9FD1C3A}</a:tableStyleId>
              </a:tblPr>
              <a:tblGrid>
                <a:gridCol w="617370">
                  <a:extLst>
                    <a:ext uri="{9D8B030D-6E8A-4147-A177-3AD203B41FA5}">
                      <a16:colId xmlns:a16="http://schemas.microsoft.com/office/drawing/2014/main" val="20000"/>
                    </a:ext>
                  </a:extLst>
                </a:gridCol>
                <a:gridCol w="785743">
                  <a:extLst>
                    <a:ext uri="{9D8B030D-6E8A-4147-A177-3AD203B41FA5}">
                      <a16:colId xmlns:a16="http://schemas.microsoft.com/office/drawing/2014/main" val="20001"/>
                    </a:ext>
                  </a:extLst>
                </a:gridCol>
                <a:gridCol w="1074384">
                  <a:extLst>
                    <a:ext uri="{9D8B030D-6E8A-4147-A177-3AD203B41FA5}">
                      <a16:colId xmlns:a16="http://schemas.microsoft.com/office/drawing/2014/main" val="20002"/>
                    </a:ext>
                  </a:extLst>
                </a:gridCol>
                <a:gridCol w="1448013">
                  <a:extLst>
                    <a:ext uri="{9D8B030D-6E8A-4147-A177-3AD203B41FA5}">
                      <a16:colId xmlns:a16="http://schemas.microsoft.com/office/drawing/2014/main" val="20003"/>
                    </a:ext>
                  </a:extLst>
                </a:gridCol>
                <a:gridCol w="981377">
                  <a:extLst>
                    <a:ext uri="{9D8B030D-6E8A-4147-A177-3AD203B41FA5}">
                      <a16:colId xmlns:a16="http://schemas.microsoft.com/office/drawing/2014/main" val="20004"/>
                    </a:ext>
                  </a:extLst>
                </a:gridCol>
              </a:tblGrid>
              <a:tr h="473019">
                <a:tc>
                  <a:txBody>
                    <a:bodyPr/>
                    <a:lstStyle/>
                    <a:p>
                      <a:pPr algn="ctr"/>
                      <a:r>
                        <a:rPr lang="de-DE" sz="2000" dirty="0"/>
                        <a:t>ID</a:t>
                      </a:r>
                      <a:endParaRPr lang="en-US" sz="2000" dirty="0"/>
                    </a:p>
                  </a:txBody>
                  <a:tcPr marL="120276" marR="120276" anchor="ctr"/>
                </a:tc>
                <a:tc>
                  <a:txBody>
                    <a:bodyPr/>
                    <a:lstStyle/>
                    <a:p>
                      <a:pPr algn="ctr"/>
                      <a:r>
                        <a:rPr lang="de-DE" sz="2000" dirty="0"/>
                        <a:t>Age</a:t>
                      </a:r>
                      <a:endParaRPr lang="en-US" sz="2000" dirty="0"/>
                    </a:p>
                  </a:txBody>
                  <a:tcPr marL="120276" marR="120276" anchor="ctr"/>
                </a:tc>
                <a:tc>
                  <a:txBody>
                    <a:bodyPr/>
                    <a:lstStyle/>
                    <a:p>
                      <a:pPr algn="ctr"/>
                      <a:r>
                        <a:rPr lang="de-DE" sz="2000" dirty="0"/>
                        <a:t>Group</a:t>
                      </a:r>
                      <a:endParaRPr lang="en-US" sz="2000" dirty="0"/>
                    </a:p>
                  </a:txBody>
                  <a:tcPr marL="120276" marR="120276" anchor="ctr"/>
                </a:tc>
                <a:tc>
                  <a:txBody>
                    <a:bodyPr/>
                    <a:lstStyle/>
                    <a:p>
                      <a:pPr algn="ctr"/>
                      <a:r>
                        <a:rPr lang="de-DE" sz="2000" dirty="0"/>
                        <a:t>Received</a:t>
                      </a:r>
                      <a:endParaRPr lang="en-US" sz="2000" dirty="0"/>
                    </a:p>
                  </a:txBody>
                  <a:tcPr marL="120276" marR="120276" anchor="ctr"/>
                </a:tc>
                <a:tc>
                  <a:txBody>
                    <a:bodyPr/>
                    <a:lstStyle/>
                    <a:p>
                      <a:pPr algn="ctr"/>
                      <a:r>
                        <a:rPr lang="de-DE" sz="2000" dirty="0"/>
                        <a:t>EOT</a:t>
                      </a:r>
                      <a:endParaRPr lang="en-US" sz="2000" dirty="0"/>
                    </a:p>
                  </a:txBody>
                  <a:tcPr marL="120276" marR="120276" anchor="ctr"/>
                </a:tc>
                <a:extLst>
                  <a:ext uri="{0D108BD9-81ED-4DB2-BD59-A6C34878D82A}">
                    <a16:rowId xmlns:a16="http://schemas.microsoft.com/office/drawing/2014/main" val="10000"/>
                  </a:ext>
                </a:extLst>
              </a:tr>
              <a:tr h="473019">
                <a:tc>
                  <a:txBody>
                    <a:bodyPr/>
                    <a:lstStyle/>
                    <a:p>
                      <a:pPr algn="ctr"/>
                      <a:r>
                        <a:rPr lang="de-DE" sz="2000" dirty="0"/>
                        <a:t>1</a:t>
                      </a:r>
                      <a:endParaRPr lang="en-US" sz="2000" dirty="0"/>
                    </a:p>
                  </a:txBody>
                  <a:tcPr marL="120276" marR="120276" anchor="ctr"/>
                </a:tc>
                <a:tc>
                  <a:txBody>
                    <a:bodyPr/>
                    <a:lstStyle/>
                    <a:p>
                      <a:pPr algn="ctr"/>
                      <a:r>
                        <a:rPr lang="de-DE" sz="2000" dirty="0"/>
                        <a:t>19</a:t>
                      </a:r>
                      <a:endParaRPr lang="en-US" sz="2000" dirty="0"/>
                    </a:p>
                  </a:txBody>
                  <a:tcPr marL="120276" marR="120276" anchor="ctr"/>
                </a:tc>
                <a:tc>
                  <a:txBody>
                    <a:bodyPr/>
                    <a:lstStyle/>
                    <a:p>
                      <a:pPr algn="ctr"/>
                      <a:r>
                        <a:rPr lang="de-DE" sz="2000" dirty="0"/>
                        <a:t>B</a:t>
                      </a:r>
                      <a:endParaRPr lang="en-US" sz="2000" dirty="0"/>
                    </a:p>
                  </a:txBody>
                  <a:tcPr marL="120276" marR="120276" anchor="ctr"/>
                </a:tc>
                <a:tc>
                  <a:txBody>
                    <a:bodyPr/>
                    <a:lstStyle/>
                    <a:p>
                      <a:pPr algn="ctr"/>
                      <a:r>
                        <a:rPr lang="de-DE" sz="2000" dirty="0"/>
                        <a:t>B</a:t>
                      </a:r>
                      <a:endParaRPr lang="en-US" sz="2000" dirty="0"/>
                    </a:p>
                  </a:txBody>
                  <a:tcPr marL="120276" marR="120276" anchor="ctr"/>
                </a:tc>
                <a:tc>
                  <a:txBody>
                    <a:bodyPr/>
                    <a:lstStyle/>
                    <a:p>
                      <a:pPr algn="ctr"/>
                      <a:r>
                        <a:rPr lang="de-DE" sz="2000" dirty="0"/>
                        <a:t>34</a:t>
                      </a:r>
                      <a:endParaRPr lang="en-US" sz="2000" dirty="0"/>
                    </a:p>
                  </a:txBody>
                  <a:tcPr marL="120276" marR="120276" anchor="ctr"/>
                </a:tc>
                <a:extLst>
                  <a:ext uri="{0D108BD9-81ED-4DB2-BD59-A6C34878D82A}">
                    <a16:rowId xmlns:a16="http://schemas.microsoft.com/office/drawing/2014/main" val="10001"/>
                  </a:ext>
                </a:extLst>
              </a:tr>
              <a:tr h="473019">
                <a:tc>
                  <a:txBody>
                    <a:bodyPr/>
                    <a:lstStyle/>
                    <a:p>
                      <a:pPr algn="ctr"/>
                      <a:r>
                        <a:rPr lang="de-DE" sz="2000" dirty="0"/>
                        <a:t>2</a:t>
                      </a:r>
                      <a:endParaRPr lang="en-US" sz="2000" dirty="0"/>
                    </a:p>
                  </a:txBody>
                  <a:tcPr marL="120276" marR="120276" anchor="ctr"/>
                </a:tc>
                <a:tc>
                  <a:txBody>
                    <a:bodyPr/>
                    <a:lstStyle/>
                    <a:p>
                      <a:pPr algn="ctr"/>
                      <a:r>
                        <a:rPr lang="de-DE" sz="2000" dirty="0"/>
                        <a:t>24</a:t>
                      </a:r>
                      <a:endParaRPr lang="en-US" sz="2000" dirty="0"/>
                    </a:p>
                  </a:txBody>
                  <a:tcPr marL="120276" marR="120276" anchor="ctr"/>
                </a:tc>
                <a:tc>
                  <a:txBody>
                    <a:bodyPr/>
                    <a:lstStyle/>
                    <a:p>
                      <a:pPr algn="ctr"/>
                      <a:r>
                        <a:rPr lang="de-DE" sz="2000" dirty="0"/>
                        <a:t>A</a:t>
                      </a:r>
                      <a:endParaRPr lang="en-US" sz="2000" dirty="0"/>
                    </a:p>
                  </a:txBody>
                  <a:tcPr marL="120276" marR="120276" anchor="ctr"/>
                </a:tc>
                <a:tc>
                  <a:txBody>
                    <a:bodyPr/>
                    <a:lstStyle/>
                    <a:p>
                      <a:pPr algn="ctr"/>
                      <a:r>
                        <a:rPr lang="de-DE" sz="2000" dirty="0"/>
                        <a:t>A</a:t>
                      </a:r>
                      <a:endParaRPr lang="en-US" sz="2000" dirty="0"/>
                    </a:p>
                  </a:txBody>
                  <a:tcPr marL="120276" marR="120276" anchor="ctr"/>
                </a:tc>
                <a:tc>
                  <a:txBody>
                    <a:bodyPr/>
                    <a:lstStyle/>
                    <a:p>
                      <a:pPr algn="ctr"/>
                      <a:r>
                        <a:rPr lang="de-DE" sz="2000" dirty="0"/>
                        <a:t>12</a:t>
                      </a:r>
                      <a:endParaRPr lang="en-US" sz="2000" dirty="0"/>
                    </a:p>
                  </a:txBody>
                  <a:tcPr marL="120276" marR="120276" anchor="ctr"/>
                </a:tc>
                <a:extLst>
                  <a:ext uri="{0D108BD9-81ED-4DB2-BD59-A6C34878D82A}">
                    <a16:rowId xmlns:a16="http://schemas.microsoft.com/office/drawing/2014/main" val="10002"/>
                  </a:ext>
                </a:extLst>
              </a:tr>
              <a:tr h="473019">
                <a:tc>
                  <a:txBody>
                    <a:bodyPr/>
                    <a:lstStyle/>
                    <a:p>
                      <a:pPr algn="ctr"/>
                      <a:r>
                        <a:rPr lang="de-DE" sz="2000" dirty="0"/>
                        <a:t>3</a:t>
                      </a:r>
                      <a:endParaRPr lang="en-US" sz="2000" dirty="0"/>
                    </a:p>
                  </a:txBody>
                  <a:tcPr marL="120276" marR="120276" anchor="ctr"/>
                </a:tc>
                <a:tc>
                  <a:txBody>
                    <a:bodyPr/>
                    <a:lstStyle/>
                    <a:p>
                      <a:pPr algn="ctr"/>
                      <a:r>
                        <a:rPr lang="de-DE" sz="2000" dirty="0"/>
                        <a:t>43</a:t>
                      </a:r>
                      <a:endParaRPr lang="en-US" sz="2000" dirty="0"/>
                    </a:p>
                  </a:txBody>
                  <a:tcPr marL="120276" marR="120276" anchor="ctr"/>
                </a:tc>
                <a:tc>
                  <a:txBody>
                    <a:bodyPr/>
                    <a:lstStyle/>
                    <a:p>
                      <a:pPr algn="ctr"/>
                      <a:r>
                        <a:rPr lang="de-DE" sz="2000" dirty="0"/>
                        <a:t>B</a:t>
                      </a:r>
                      <a:endParaRPr lang="en-US" sz="2000" dirty="0"/>
                    </a:p>
                  </a:txBody>
                  <a:tcPr marL="120276" marR="120276" anchor="ctr"/>
                </a:tc>
                <a:tc>
                  <a:txBody>
                    <a:bodyPr/>
                    <a:lstStyle/>
                    <a:p>
                      <a:pPr algn="ctr"/>
                      <a:r>
                        <a:rPr lang="de-DE" sz="2000" dirty="0"/>
                        <a:t>B</a:t>
                      </a:r>
                      <a:endParaRPr lang="en-US" sz="2000" dirty="0"/>
                    </a:p>
                  </a:txBody>
                  <a:tcPr marL="120276" marR="120276" anchor="ctr"/>
                </a:tc>
                <a:tc>
                  <a:txBody>
                    <a:bodyPr/>
                    <a:lstStyle/>
                    <a:p>
                      <a:pPr algn="ctr"/>
                      <a:r>
                        <a:rPr lang="de-DE" sz="2000" dirty="0"/>
                        <a:t>32</a:t>
                      </a:r>
                      <a:endParaRPr lang="en-US" sz="2000" dirty="0"/>
                    </a:p>
                  </a:txBody>
                  <a:tcPr marL="120276" marR="120276" anchor="ctr"/>
                </a:tc>
                <a:extLst>
                  <a:ext uri="{0D108BD9-81ED-4DB2-BD59-A6C34878D82A}">
                    <a16:rowId xmlns:a16="http://schemas.microsoft.com/office/drawing/2014/main" val="10003"/>
                  </a:ext>
                </a:extLst>
              </a:tr>
              <a:tr h="473019">
                <a:tc>
                  <a:txBody>
                    <a:bodyPr/>
                    <a:lstStyle/>
                    <a:p>
                      <a:pPr algn="ctr"/>
                      <a:r>
                        <a:rPr lang="de-DE" sz="2000" dirty="0"/>
                        <a:t>4</a:t>
                      </a:r>
                      <a:endParaRPr lang="en-US" sz="2000" dirty="0"/>
                    </a:p>
                  </a:txBody>
                  <a:tcPr marL="120276" marR="120276" anchor="ctr"/>
                </a:tc>
                <a:tc>
                  <a:txBody>
                    <a:bodyPr/>
                    <a:lstStyle/>
                    <a:p>
                      <a:pPr algn="ctr"/>
                      <a:r>
                        <a:rPr lang="de-DE" sz="2000" dirty="0"/>
                        <a:t>32</a:t>
                      </a:r>
                      <a:endParaRPr lang="en-US" sz="2000" dirty="0"/>
                    </a:p>
                  </a:txBody>
                  <a:tcPr marL="120276" marR="120276" anchor="ctr"/>
                </a:tc>
                <a:tc>
                  <a:txBody>
                    <a:bodyPr/>
                    <a:lstStyle/>
                    <a:p>
                      <a:pPr algn="ctr"/>
                      <a:r>
                        <a:rPr lang="de-DE" sz="2000" dirty="0"/>
                        <a:t>A</a:t>
                      </a:r>
                      <a:endParaRPr lang="en-US" sz="2000" dirty="0"/>
                    </a:p>
                  </a:txBody>
                  <a:tcPr marL="120276" marR="120276" anchor="ctr"/>
                </a:tc>
                <a:tc>
                  <a:txBody>
                    <a:bodyPr/>
                    <a:lstStyle/>
                    <a:p>
                      <a:pPr algn="ctr"/>
                      <a:r>
                        <a:rPr lang="de-DE" sz="2000" dirty="0"/>
                        <a:t>A</a:t>
                      </a:r>
                      <a:endParaRPr lang="en-US" sz="2000" dirty="0"/>
                    </a:p>
                  </a:txBody>
                  <a:tcPr marL="120276" marR="120276" anchor="ctr"/>
                </a:tc>
                <a:tc>
                  <a:txBody>
                    <a:bodyPr/>
                    <a:lstStyle/>
                    <a:p>
                      <a:pPr algn="ctr"/>
                      <a:r>
                        <a:rPr lang="de-DE" sz="2000" dirty="0"/>
                        <a:t>___</a:t>
                      </a:r>
                      <a:endParaRPr lang="en-US" sz="2000" dirty="0"/>
                    </a:p>
                  </a:txBody>
                  <a:tcPr marL="120276" marR="120276" anchor="ctr"/>
                </a:tc>
                <a:extLst>
                  <a:ext uri="{0D108BD9-81ED-4DB2-BD59-A6C34878D82A}">
                    <a16:rowId xmlns:a16="http://schemas.microsoft.com/office/drawing/2014/main" val="10004"/>
                  </a:ext>
                </a:extLst>
              </a:tr>
              <a:tr h="473019">
                <a:tc>
                  <a:txBody>
                    <a:bodyPr/>
                    <a:lstStyle/>
                    <a:p>
                      <a:pPr algn="ctr"/>
                      <a:r>
                        <a:rPr lang="de-DE" sz="2000" dirty="0"/>
                        <a:t>5</a:t>
                      </a:r>
                      <a:endParaRPr lang="en-US" sz="2000" dirty="0"/>
                    </a:p>
                  </a:txBody>
                  <a:tcPr marL="120276" marR="120276" anchor="ctr"/>
                </a:tc>
                <a:tc>
                  <a:txBody>
                    <a:bodyPr/>
                    <a:lstStyle/>
                    <a:p>
                      <a:pPr algn="ctr"/>
                      <a:r>
                        <a:rPr lang="de-DE" sz="2000" dirty="0"/>
                        <a:t>___</a:t>
                      </a:r>
                      <a:endParaRPr lang="en-US" sz="2000" dirty="0"/>
                    </a:p>
                  </a:txBody>
                  <a:tcPr marL="120276" marR="120276" anchor="ctr"/>
                </a:tc>
                <a:tc>
                  <a:txBody>
                    <a:bodyPr/>
                    <a:lstStyle/>
                    <a:p>
                      <a:pPr algn="ctr"/>
                      <a:r>
                        <a:rPr lang="de-DE" sz="2000" b="1" dirty="0">
                          <a:solidFill>
                            <a:schemeClr val="bg1"/>
                          </a:solidFill>
                        </a:rPr>
                        <a:t>A</a:t>
                      </a:r>
                      <a:endParaRPr lang="en-US" sz="2000" b="1" dirty="0">
                        <a:solidFill>
                          <a:schemeClr val="bg1"/>
                        </a:solidFill>
                      </a:endParaRPr>
                    </a:p>
                  </a:txBody>
                  <a:tcPr marL="120276" marR="120276" anchor="ctr">
                    <a:solidFill>
                      <a:srgbClr val="FF0000"/>
                    </a:solidFill>
                  </a:tcPr>
                </a:tc>
                <a:tc>
                  <a:txBody>
                    <a:bodyPr/>
                    <a:lstStyle/>
                    <a:p>
                      <a:pPr algn="ctr"/>
                      <a:r>
                        <a:rPr lang="de-DE" sz="2000" b="1" dirty="0"/>
                        <a:t>B</a:t>
                      </a:r>
                      <a:endParaRPr lang="en-US" sz="2000" b="1" dirty="0"/>
                    </a:p>
                  </a:txBody>
                  <a:tcPr marL="120276" marR="120276" anchor="ctr">
                    <a:solidFill>
                      <a:srgbClr val="FFC000"/>
                    </a:solidFill>
                  </a:tcPr>
                </a:tc>
                <a:tc>
                  <a:txBody>
                    <a:bodyPr/>
                    <a:lstStyle/>
                    <a:p>
                      <a:pPr algn="ctr"/>
                      <a:r>
                        <a:rPr lang="de-DE" sz="2000" dirty="0"/>
                        <a:t>33</a:t>
                      </a:r>
                      <a:endParaRPr lang="en-US" sz="2000" dirty="0"/>
                    </a:p>
                  </a:txBody>
                  <a:tcPr marL="120276" marR="120276" anchor="ctr"/>
                </a:tc>
                <a:extLst>
                  <a:ext uri="{0D108BD9-81ED-4DB2-BD59-A6C34878D82A}">
                    <a16:rowId xmlns:a16="http://schemas.microsoft.com/office/drawing/2014/main" val="10005"/>
                  </a:ext>
                </a:extLst>
              </a:tr>
              <a:tr h="473019">
                <a:tc>
                  <a:txBody>
                    <a:bodyPr/>
                    <a:lstStyle/>
                    <a:p>
                      <a:pPr algn="ctr"/>
                      <a:r>
                        <a:rPr lang="de-DE" sz="2000" dirty="0"/>
                        <a:t>6</a:t>
                      </a:r>
                      <a:endParaRPr lang="en-US" sz="2000" dirty="0"/>
                    </a:p>
                  </a:txBody>
                  <a:tcPr marL="120276" marR="120276" anchor="ctr"/>
                </a:tc>
                <a:tc>
                  <a:txBody>
                    <a:bodyPr/>
                    <a:lstStyle/>
                    <a:p>
                      <a:pPr algn="ctr"/>
                      <a:r>
                        <a:rPr lang="de-DE" sz="2000" dirty="0"/>
                        <a:t>34</a:t>
                      </a:r>
                      <a:endParaRPr lang="en-US" sz="2000" dirty="0"/>
                    </a:p>
                  </a:txBody>
                  <a:tcPr marL="120276" marR="120276" anchor="ctr"/>
                </a:tc>
                <a:tc>
                  <a:txBody>
                    <a:bodyPr/>
                    <a:lstStyle/>
                    <a:p>
                      <a:pPr algn="ctr"/>
                      <a:r>
                        <a:rPr lang="de-DE" sz="2000" dirty="0"/>
                        <a:t>A</a:t>
                      </a:r>
                      <a:endParaRPr lang="en-US" sz="2000" dirty="0"/>
                    </a:p>
                  </a:txBody>
                  <a:tcPr marL="120276" marR="120276" anchor="ctr"/>
                </a:tc>
                <a:tc>
                  <a:txBody>
                    <a:bodyPr/>
                    <a:lstStyle/>
                    <a:p>
                      <a:pPr algn="ctr"/>
                      <a:r>
                        <a:rPr lang="de-DE" sz="2000" dirty="0"/>
                        <a:t>A</a:t>
                      </a:r>
                      <a:endParaRPr lang="en-US" sz="2000" dirty="0"/>
                    </a:p>
                  </a:txBody>
                  <a:tcPr marL="120276" marR="120276" anchor="ctr"/>
                </a:tc>
                <a:tc>
                  <a:txBody>
                    <a:bodyPr/>
                    <a:lstStyle/>
                    <a:p>
                      <a:pPr algn="ctr"/>
                      <a:r>
                        <a:rPr lang="de-DE" sz="2000" dirty="0"/>
                        <a:t>21</a:t>
                      </a:r>
                      <a:endParaRPr lang="en-US" sz="2000" dirty="0"/>
                    </a:p>
                  </a:txBody>
                  <a:tcPr marL="120276" marR="120276" anchor="ctr"/>
                </a:tc>
                <a:extLst>
                  <a:ext uri="{0D108BD9-81ED-4DB2-BD59-A6C34878D82A}">
                    <a16:rowId xmlns:a16="http://schemas.microsoft.com/office/drawing/2014/main" val="10006"/>
                  </a:ext>
                </a:extLst>
              </a:tr>
              <a:tr h="473019">
                <a:tc>
                  <a:txBody>
                    <a:bodyPr/>
                    <a:lstStyle/>
                    <a:p>
                      <a:pPr algn="ctr"/>
                      <a:r>
                        <a:rPr lang="de-DE" sz="2000" dirty="0"/>
                        <a:t>7</a:t>
                      </a:r>
                      <a:endParaRPr lang="en-US" sz="2000" dirty="0"/>
                    </a:p>
                  </a:txBody>
                  <a:tcPr marL="120276" marR="120276" anchor="ctr"/>
                </a:tc>
                <a:tc>
                  <a:txBody>
                    <a:bodyPr/>
                    <a:lstStyle/>
                    <a:p>
                      <a:pPr algn="ctr"/>
                      <a:r>
                        <a:rPr lang="de-DE" sz="2000" dirty="0"/>
                        <a:t>22</a:t>
                      </a:r>
                      <a:endParaRPr lang="en-US" sz="2000" dirty="0"/>
                    </a:p>
                  </a:txBody>
                  <a:tcPr marL="120276" marR="120276" anchor="ctr"/>
                </a:tc>
                <a:tc>
                  <a:txBody>
                    <a:bodyPr/>
                    <a:lstStyle/>
                    <a:p>
                      <a:pPr algn="ctr"/>
                      <a:r>
                        <a:rPr lang="de-DE" sz="2000" b="1" dirty="0">
                          <a:solidFill>
                            <a:schemeClr val="bg1"/>
                          </a:solidFill>
                        </a:rPr>
                        <a:t>A</a:t>
                      </a:r>
                      <a:endParaRPr lang="en-US" sz="2000" b="1" dirty="0">
                        <a:solidFill>
                          <a:schemeClr val="bg1"/>
                        </a:solidFill>
                      </a:endParaRPr>
                    </a:p>
                  </a:txBody>
                  <a:tcPr marL="120276" marR="120276" anchor="ctr">
                    <a:solidFill>
                      <a:srgbClr val="FF0000"/>
                    </a:solidFill>
                  </a:tcPr>
                </a:tc>
                <a:tc>
                  <a:txBody>
                    <a:bodyPr/>
                    <a:lstStyle/>
                    <a:p>
                      <a:pPr algn="ctr"/>
                      <a:r>
                        <a:rPr lang="de-DE" sz="2000" b="1" dirty="0"/>
                        <a:t>X</a:t>
                      </a:r>
                      <a:endParaRPr lang="en-US" sz="2000" b="1" dirty="0"/>
                    </a:p>
                  </a:txBody>
                  <a:tcPr marL="120276" marR="120276" anchor="ctr">
                    <a:solidFill>
                      <a:srgbClr val="FFC000"/>
                    </a:solidFill>
                  </a:tcPr>
                </a:tc>
                <a:tc>
                  <a:txBody>
                    <a:bodyPr/>
                    <a:lstStyle/>
                    <a:p>
                      <a:pPr algn="ctr"/>
                      <a:r>
                        <a:rPr lang="de-DE" sz="2000" dirty="0"/>
                        <a:t>___</a:t>
                      </a:r>
                      <a:endParaRPr lang="en-US" sz="2000" dirty="0"/>
                    </a:p>
                  </a:txBody>
                  <a:tcPr marL="120276" marR="120276" anchor="ctr"/>
                </a:tc>
                <a:extLst>
                  <a:ext uri="{0D108BD9-81ED-4DB2-BD59-A6C34878D82A}">
                    <a16:rowId xmlns:a16="http://schemas.microsoft.com/office/drawing/2014/main" val="10007"/>
                  </a:ext>
                </a:extLst>
              </a:tr>
              <a:tr h="473019">
                <a:tc>
                  <a:txBody>
                    <a:bodyPr/>
                    <a:lstStyle/>
                    <a:p>
                      <a:pPr algn="ctr"/>
                      <a:r>
                        <a:rPr lang="de-DE" sz="2000" dirty="0"/>
                        <a:t>8</a:t>
                      </a:r>
                      <a:endParaRPr lang="en-US" sz="2000" dirty="0"/>
                    </a:p>
                  </a:txBody>
                  <a:tcPr marL="120276" marR="120276" anchor="ctr"/>
                </a:tc>
                <a:tc>
                  <a:txBody>
                    <a:bodyPr/>
                    <a:lstStyle/>
                    <a:p>
                      <a:pPr algn="ctr"/>
                      <a:r>
                        <a:rPr lang="de-DE" sz="2000" dirty="0"/>
                        <a:t>37</a:t>
                      </a:r>
                      <a:endParaRPr lang="en-US" sz="2000" dirty="0"/>
                    </a:p>
                  </a:txBody>
                  <a:tcPr marL="120276" marR="120276" anchor="ctr"/>
                </a:tc>
                <a:tc>
                  <a:txBody>
                    <a:bodyPr/>
                    <a:lstStyle/>
                    <a:p>
                      <a:pPr algn="ctr"/>
                      <a:r>
                        <a:rPr lang="de-DE" sz="2000" dirty="0"/>
                        <a:t>B</a:t>
                      </a:r>
                      <a:endParaRPr lang="en-US" sz="2000" dirty="0"/>
                    </a:p>
                  </a:txBody>
                  <a:tcPr marL="120276" marR="120276" anchor="ctr"/>
                </a:tc>
                <a:tc>
                  <a:txBody>
                    <a:bodyPr/>
                    <a:lstStyle/>
                    <a:p>
                      <a:pPr algn="ctr"/>
                      <a:r>
                        <a:rPr lang="de-DE" sz="2000" dirty="0"/>
                        <a:t>B</a:t>
                      </a:r>
                      <a:endParaRPr lang="en-US" sz="2000" dirty="0"/>
                    </a:p>
                  </a:txBody>
                  <a:tcPr marL="120276" marR="120276" anchor="ctr"/>
                </a:tc>
                <a:tc>
                  <a:txBody>
                    <a:bodyPr/>
                    <a:lstStyle/>
                    <a:p>
                      <a:pPr algn="ctr"/>
                      <a:r>
                        <a:rPr lang="de-DE" sz="2000" dirty="0"/>
                        <a:t>22</a:t>
                      </a:r>
                      <a:endParaRPr lang="en-US" sz="2000" dirty="0"/>
                    </a:p>
                  </a:txBody>
                  <a:tcPr marL="120276" marR="120276" anchor="ctr"/>
                </a:tc>
                <a:extLst>
                  <a:ext uri="{0D108BD9-81ED-4DB2-BD59-A6C34878D82A}">
                    <a16:rowId xmlns:a16="http://schemas.microsoft.com/office/drawing/2014/main" val="10008"/>
                  </a:ext>
                </a:extLst>
              </a:tr>
              <a:tr h="473019">
                <a:tc>
                  <a:txBody>
                    <a:bodyPr/>
                    <a:lstStyle/>
                    <a:p>
                      <a:pPr algn="ctr"/>
                      <a:r>
                        <a:rPr lang="de-DE" sz="2000" dirty="0"/>
                        <a:t>9</a:t>
                      </a:r>
                      <a:endParaRPr lang="en-US" sz="2000" dirty="0"/>
                    </a:p>
                  </a:txBody>
                  <a:tcPr marL="120276" marR="120276" anchor="ctr"/>
                </a:tc>
                <a:tc>
                  <a:txBody>
                    <a:bodyPr/>
                    <a:lstStyle/>
                    <a:p>
                      <a:pPr algn="ctr"/>
                      <a:r>
                        <a:rPr lang="de-DE" sz="2000" dirty="0"/>
                        <a:t>54</a:t>
                      </a:r>
                      <a:endParaRPr lang="en-US" sz="2000" dirty="0"/>
                    </a:p>
                  </a:txBody>
                  <a:tcPr marL="120276" marR="120276" anchor="ctr"/>
                </a:tc>
                <a:tc>
                  <a:txBody>
                    <a:bodyPr/>
                    <a:lstStyle/>
                    <a:p>
                      <a:pPr algn="ctr"/>
                      <a:r>
                        <a:rPr lang="de-DE" sz="2000" dirty="0"/>
                        <a:t>A</a:t>
                      </a:r>
                      <a:endParaRPr lang="en-US" sz="2000" dirty="0"/>
                    </a:p>
                  </a:txBody>
                  <a:tcPr marL="120276" marR="120276" anchor="ctr"/>
                </a:tc>
                <a:tc>
                  <a:txBody>
                    <a:bodyPr/>
                    <a:lstStyle/>
                    <a:p>
                      <a:pPr algn="ctr"/>
                      <a:r>
                        <a:rPr lang="de-DE" sz="2000" dirty="0"/>
                        <a:t>A</a:t>
                      </a:r>
                      <a:endParaRPr lang="en-US" sz="2000" dirty="0"/>
                    </a:p>
                  </a:txBody>
                  <a:tcPr marL="120276" marR="120276" anchor="ctr"/>
                </a:tc>
                <a:tc>
                  <a:txBody>
                    <a:bodyPr/>
                    <a:lstStyle/>
                    <a:p>
                      <a:pPr algn="ctr"/>
                      <a:r>
                        <a:rPr lang="de-DE" sz="2000" dirty="0"/>
                        <a:t>18</a:t>
                      </a:r>
                      <a:endParaRPr lang="en-US" sz="2000" dirty="0"/>
                    </a:p>
                  </a:txBody>
                  <a:tcPr marL="120276" marR="120276" anchor="ctr"/>
                </a:tc>
                <a:extLst>
                  <a:ext uri="{0D108BD9-81ED-4DB2-BD59-A6C34878D82A}">
                    <a16:rowId xmlns:a16="http://schemas.microsoft.com/office/drawing/2014/main" val="10009"/>
                  </a:ext>
                </a:extLst>
              </a:tr>
              <a:tr h="473019">
                <a:tc>
                  <a:txBody>
                    <a:bodyPr/>
                    <a:lstStyle/>
                    <a:p>
                      <a:pPr algn="ctr"/>
                      <a:r>
                        <a:rPr lang="de-DE" sz="2000" dirty="0"/>
                        <a:t>10</a:t>
                      </a:r>
                      <a:endParaRPr lang="en-US" sz="2000" dirty="0"/>
                    </a:p>
                  </a:txBody>
                  <a:tcPr marL="120276" marR="120276" anchor="ctr"/>
                </a:tc>
                <a:tc>
                  <a:txBody>
                    <a:bodyPr/>
                    <a:lstStyle/>
                    <a:p>
                      <a:pPr algn="ctr"/>
                      <a:r>
                        <a:rPr lang="de-DE" sz="2000" dirty="0"/>
                        <a:t>38</a:t>
                      </a:r>
                      <a:endParaRPr lang="en-US" sz="2000" dirty="0"/>
                    </a:p>
                  </a:txBody>
                  <a:tcPr marL="120276" marR="120276" anchor="ctr"/>
                </a:tc>
                <a:tc>
                  <a:txBody>
                    <a:bodyPr/>
                    <a:lstStyle/>
                    <a:p>
                      <a:pPr algn="ctr"/>
                      <a:r>
                        <a:rPr lang="de-DE" sz="2000" dirty="0"/>
                        <a:t>A</a:t>
                      </a:r>
                      <a:endParaRPr lang="en-US" sz="2000" dirty="0"/>
                    </a:p>
                  </a:txBody>
                  <a:tcPr marL="120276" marR="120276" anchor="ctr"/>
                </a:tc>
                <a:tc>
                  <a:txBody>
                    <a:bodyPr/>
                    <a:lstStyle/>
                    <a:p>
                      <a:pPr algn="ctr"/>
                      <a:r>
                        <a:rPr lang="de-DE" sz="2000" dirty="0"/>
                        <a:t>A</a:t>
                      </a:r>
                      <a:endParaRPr lang="en-US" sz="2000" dirty="0"/>
                    </a:p>
                  </a:txBody>
                  <a:tcPr marL="120276" marR="120276" anchor="ctr"/>
                </a:tc>
                <a:tc>
                  <a:txBody>
                    <a:bodyPr/>
                    <a:lstStyle/>
                    <a:p>
                      <a:pPr algn="ctr"/>
                      <a:r>
                        <a:rPr lang="de-DE" sz="2000" dirty="0"/>
                        <a:t>22</a:t>
                      </a:r>
                      <a:endParaRPr lang="en-US" sz="2000" dirty="0"/>
                    </a:p>
                  </a:txBody>
                  <a:tcPr marL="120276" marR="120276" anchor="ctr"/>
                </a:tc>
                <a:extLst>
                  <a:ext uri="{0D108BD9-81ED-4DB2-BD59-A6C34878D82A}">
                    <a16:rowId xmlns:a16="http://schemas.microsoft.com/office/drawing/2014/main" val="10010"/>
                  </a:ext>
                </a:extLst>
              </a:tr>
              <a:tr h="473019">
                <a:tc>
                  <a:txBody>
                    <a:bodyPr/>
                    <a:lstStyle/>
                    <a:p>
                      <a:pPr algn="ctr"/>
                      <a:r>
                        <a:rPr lang="de-DE" sz="2000" dirty="0"/>
                        <a:t>11</a:t>
                      </a:r>
                      <a:endParaRPr lang="en-US" sz="2000" dirty="0"/>
                    </a:p>
                  </a:txBody>
                  <a:tcPr marL="120276" marR="120276" anchor="ctr"/>
                </a:tc>
                <a:tc>
                  <a:txBody>
                    <a:bodyPr/>
                    <a:lstStyle/>
                    <a:p>
                      <a:pPr algn="ctr"/>
                      <a:r>
                        <a:rPr lang="de-DE" sz="2000" dirty="0"/>
                        <a:t>61</a:t>
                      </a:r>
                      <a:endParaRPr lang="en-US" sz="2000" dirty="0"/>
                    </a:p>
                  </a:txBody>
                  <a:tcPr marL="120276" marR="120276" anchor="ctr"/>
                </a:tc>
                <a:tc>
                  <a:txBody>
                    <a:bodyPr/>
                    <a:lstStyle/>
                    <a:p>
                      <a:pPr algn="ctr"/>
                      <a:r>
                        <a:rPr lang="de-DE" sz="2000" dirty="0"/>
                        <a:t>B</a:t>
                      </a:r>
                      <a:endParaRPr lang="en-US" sz="2000" dirty="0"/>
                    </a:p>
                  </a:txBody>
                  <a:tcPr marL="120276" marR="120276" anchor="ctr"/>
                </a:tc>
                <a:tc>
                  <a:txBody>
                    <a:bodyPr/>
                    <a:lstStyle/>
                    <a:p>
                      <a:pPr algn="ctr"/>
                      <a:r>
                        <a:rPr lang="de-DE" sz="2000" dirty="0"/>
                        <a:t>B</a:t>
                      </a:r>
                      <a:endParaRPr lang="en-US" sz="2000" dirty="0"/>
                    </a:p>
                  </a:txBody>
                  <a:tcPr marL="120276" marR="120276" anchor="ctr"/>
                </a:tc>
                <a:tc>
                  <a:txBody>
                    <a:bodyPr/>
                    <a:lstStyle/>
                    <a:p>
                      <a:pPr algn="ctr"/>
                      <a:r>
                        <a:rPr lang="de-DE" sz="2000" dirty="0"/>
                        <a:t>31</a:t>
                      </a:r>
                      <a:endParaRPr lang="en-US" sz="2000" dirty="0"/>
                    </a:p>
                  </a:txBody>
                  <a:tcPr marL="120276" marR="120276" anchor="ctr"/>
                </a:tc>
                <a:extLst>
                  <a:ext uri="{0D108BD9-81ED-4DB2-BD59-A6C34878D82A}">
                    <a16:rowId xmlns:a16="http://schemas.microsoft.com/office/drawing/2014/main" val="10011"/>
                  </a:ext>
                </a:extLst>
              </a:tr>
            </a:tbl>
          </a:graphicData>
        </a:graphic>
      </p:graphicFrame>
      <p:sp>
        <p:nvSpPr>
          <p:cNvPr id="4" name="Title 3"/>
          <p:cNvSpPr>
            <a:spLocks noGrp="1"/>
          </p:cNvSpPr>
          <p:nvPr>
            <p:ph type="title"/>
          </p:nvPr>
        </p:nvSpPr>
        <p:spPr/>
        <p:txBody>
          <a:bodyPr>
            <a:normAutofit/>
          </a:bodyPr>
          <a:lstStyle/>
          <a:p>
            <a:r>
              <a:rPr lang="en-US" dirty="0"/>
              <a:t>The problem of missing data</a:t>
            </a:r>
          </a:p>
        </p:txBody>
      </p:sp>
      <p:sp>
        <p:nvSpPr>
          <p:cNvPr id="10" name="Textplatzhalter 9">
            <a:extLst>
              <a:ext uri="{FF2B5EF4-FFF2-40B4-BE49-F238E27FC236}">
                <a16:creationId xmlns:a16="http://schemas.microsoft.com/office/drawing/2014/main" id="{D2B42566-BBC4-4336-95A8-F9BFAC9C80D8}"/>
              </a:ext>
            </a:extLst>
          </p:cNvPr>
          <p:cNvSpPr>
            <a:spLocks noGrp="1"/>
          </p:cNvSpPr>
          <p:nvPr>
            <p:ph type="body" sz="half" idx="2"/>
          </p:nvPr>
        </p:nvSpPr>
        <p:spPr/>
        <p:txBody>
          <a:bodyPr/>
          <a:lstStyle/>
          <a:p>
            <a:r>
              <a:rPr lang="en-US" dirty="0"/>
              <a:t>We need to impute the missing outcomes somehow.</a:t>
            </a:r>
          </a:p>
        </p:txBody>
      </p:sp>
      <p:sp>
        <p:nvSpPr>
          <p:cNvPr id="3" name="Up Arrow Callout 2"/>
          <p:cNvSpPr/>
          <p:nvPr/>
        </p:nvSpPr>
        <p:spPr>
          <a:xfrm>
            <a:off x="7524328" y="4098776"/>
            <a:ext cx="914400" cy="914400"/>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t>
            </a:r>
          </a:p>
        </p:txBody>
      </p:sp>
      <p:sp>
        <p:nvSpPr>
          <p:cNvPr id="9" name="Down Arrow Callout 8"/>
          <p:cNvSpPr/>
          <p:nvPr/>
        </p:nvSpPr>
        <p:spPr>
          <a:xfrm>
            <a:off x="7524328" y="1362472"/>
            <a:ext cx="914400" cy="914400"/>
          </a:xfrm>
          <a:prstGeom prst="down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t>
            </a:r>
          </a:p>
        </p:txBody>
      </p:sp>
      <p:sp>
        <p:nvSpPr>
          <p:cNvPr id="7" name="Down Arrow Callout 1">
            <a:extLst>
              <a:ext uri="{FF2B5EF4-FFF2-40B4-BE49-F238E27FC236}">
                <a16:creationId xmlns:a16="http://schemas.microsoft.com/office/drawing/2014/main" id="{EE892FBF-49F2-482B-AC2E-1CA6E00B8B99}"/>
              </a:ext>
            </a:extLst>
          </p:cNvPr>
          <p:cNvSpPr/>
          <p:nvPr/>
        </p:nvSpPr>
        <p:spPr>
          <a:xfrm>
            <a:off x="3852747" y="1235720"/>
            <a:ext cx="1473200" cy="1473200"/>
          </a:xfrm>
          <a:prstGeom prst="downArrow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Should not happen</a:t>
            </a:r>
          </a:p>
        </p:txBody>
      </p:sp>
    </p:spTree>
    <p:extLst>
      <p:ext uri="{BB962C8B-B14F-4D97-AF65-F5344CB8AC3E}">
        <p14:creationId xmlns:p14="http://schemas.microsoft.com/office/powerpoint/2010/main" val="2297700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Missing data mechanisms</a:t>
            </a:r>
          </a:p>
        </p:txBody>
      </p:sp>
      <p:sp>
        <p:nvSpPr>
          <p:cNvPr id="10" name="Textplatzhalter 9">
            <a:extLst>
              <a:ext uri="{FF2B5EF4-FFF2-40B4-BE49-F238E27FC236}">
                <a16:creationId xmlns:a16="http://schemas.microsoft.com/office/drawing/2014/main" id="{D2B42566-BBC4-4336-95A8-F9BFAC9C80D8}"/>
              </a:ext>
            </a:extLst>
          </p:cNvPr>
          <p:cNvSpPr>
            <a:spLocks noGrp="1"/>
          </p:cNvSpPr>
          <p:nvPr>
            <p:ph type="body" sz="half" idx="2"/>
          </p:nvPr>
        </p:nvSpPr>
        <p:spPr/>
        <p:txBody>
          <a:bodyPr/>
          <a:lstStyle/>
          <a:p>
            <a:r>
              <a:rPr lang="en-US" dirty="0"/>
              <a:t>We can also have mixtures of the three mechanisms</a:t>
            </a:r>
          </a:p>
        </p:txBody>
      </p:sp>
      <p:graphicFrame>
        <p:nvGraphicFramePr>
          <p:cNvPr id="12" name="Content Placeholder 6">
            <a:extLst>
              <a:ext uri="{FF2B5EF4-FFF2-40B4-BE49-F238E27FC236}">
                <a16:creationId xmlns:a16="http://schemas.microsoft.com/office/drawing/2014/main" id="{0D9AC75E-D45E-48D7-B8DA-06ECF599D5B8}"/>
              </a:ext>
            </a:extLst>
          </p:cNvPr>
          <p:cNvGraphicFramePr>
            <a:graphicFrameLocks noGrp="1"/>
          </p:cNvGraphicFramePr>
          <p:nvPr>
            <p:ph idx="1"/>
            <p:extLst>
              <p:ext uri="{D42A27DB-BD31-4B8C-83A1-F6EECF244321}">
                <p14:modId xmlns:p14="http://schemas.microsoft.com/office/powerpoint/2010/main" val="2183768853"/>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794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Things that do </a:t>
            </a:r>
            <a:r>
              <a:rPr lang="en-US" u="sng" dirty="0"/>
              <a:t>not</a:t>
            </a:r>
            <a:r>
              <a:rPr lang="en-US" dirty="0"/>
              <a:t> work</a:t>
            </a:r>
          </a:p>
        </p:txBody>
      </p:sp>
      <p:sp>
        <p:nvSpPr>
          <p:cNvPr id="10" name="Textplatzhalter 9">
            <a:extLst>
              <a:ext uri="{FF2B5EF4-FFF2-40B4-BE49-F238E27FC236}">
                <a16:creationId xmlns:a16="http://schemas.microsoft.com/office/drawing/2014/main" id="{D2B42566-BBC4-4336-95A8-F9BFAC9C80D8}"/>
              </a:ext>
            </a:extLst>
          </p:cNvPr>
          <p:cNvSpPr>
            <a:spLocks noGrp="1"/>
          </p:cNvSpPr>
          <p:nvPr>
            <p:ph type="body" sz="half" idx="2"/>
          </p:nvPr>
        </p:nvSpPr>
        <p:spPr/>
        <p:txBody>
          <a:bodyPr/>
          <a:lstStyle/>
          <a:p>
            <a:pPr marL="342900" indent="-342900">
              <a:buFont typeface="Arial" panose="020B0604020202020204" pitchFamily="34" charset="0"/>
              <a:buChar char="•"/>
            </a:pPr>
            <a:r>
              <a:rPr lang="en-US" dirty="0"/>
              <a:t>Omit the patients with missing data from the analysis</a:t>
            </a:r>
          </a:p>
          <a:p>
            <a:pPr marL="342900" indent="-342900">
              <a:buFont typeface="Arial" panose="020B0604020202020204" pitchFamily="34" charset="0"/>
              <a:buChar char="•"/>
            </a:pPr>
            <a:r>
              <a:rPr lang="en-US" dirty="0"/>
              <a:t>Replace missing data by group average</a:t>
            </a:r>
          </a:p>
          <a:p>
            <a:pPr marL="342900" indent="-342900">
              <a:buFont typeface="Arial" panose="020B0604020202020204" pitchFamily="34" charset="0"/>
              <a:buChar char="•"/>
            </a:pPr>
            <a:r>
              <a:rPr lang="en-US" dirty="0"/>
              <a:t>Regression imputation (with “weak” covariates)</a:t>
            </a:r>
          </a:p>
          <a:p>
            <a:pPr marL="342900" indent="-342900">
              <a:buFont typeface="Arial" panose="020B0604020202020204" pitchFamily="34" charset="0"/>
              <a:buChar char="•"/>
            </a:pPr>
            <a:r>
              <a:rPr lang="en-US" dirty="0"/>
              <a:t>Multiple imputation by regression (with “weak” covariates)</a:t>
            </a:r>
          </a:p>
        </p:txBody>
      </p:sp>
      <p:graphicFrame>
        <p:nvGraphicFramePr>
          <p:cNvPr id="12" name="Content Placeholder 4">
            <a:extLst>
              <a:ext uri="{FF2B5EF4-FFF2-40B4-BE49-F238E27FC236}">
                <a16:creationId xmlns:a16="http://schemas.microsoft.com/office/drawing/2014/main" id="{3FA3ACC6-AE8C-464D-A4B7-A158A3C890A3}"/>
              </a:ext>
            </a:extLst>
          </p:cNvPr>
          <p:cNvGraphicFramePr>
            <a:graphicFrameLocks noGrp="1"/>
          </p:cNvGraphicFramePr>
          <p:nvPr>
            <p:ph idx="1"/>
            <p:extLst>
              <p:ext uri="{D42A27DB-BD31-4B8C-83A1-F6EECF244321}">
                <p14:modId xmlns:p14="http://schemas.microsoft.com/office/powerpoint/2010/main" val="972482847"/>
              </p:ext>
            </p:extLst>
          </p:nvPr>
        </p:nvGraphicFramePr>
        <p:xfrm>
          <a:off x="3575050" y="273051"/>
          <a:ext cx="5111750" cy="409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a14="http://schemas.microsoft.com/office/drawing/2010/main">
        <mc:Choice Requires="a14">
          <p:sp>
            <p:nvSpPr>
              <p:cNvPr id="13" name="Rechteck 12">
                <a:extLst>
                  <a:ext uri="{FF2B5EF4-FFF2-40B4-BE49-F238E27FC236}">
                    <a16:creationId xmlns:a16="http://schemas.microsoft.com/office/drawing/2014/main" id="{3312B845-46D7-42A7-957A-D1BE35731CE7}"/>
                  </a:ext>
                </a:extLst>
              </p:cNvPr>
              <p:cNvSpPr/>
              <p:nvPr/>
            </p:nvSpPr>
            <p:spPr>
              <a:xfrm>
                <a:off x="4572000" y="4365104"/>
                <a:ext cx="4114800" cy="1477328"/>
              </a:xfrm>
              <a:prstGeom prst="rect">
                <a:avLst/>
              </a:prstGeom>
            </p:spPr>
            <p:txBody>
              <a:bodyPr wrap="square">
                <a:spAutoFit/>
              </a:bodyPr>
              <a:lstStyle/>
              <a:p>
                <a:r>
                  <a:rPr lang="de-DE" i="1" dirty="0"/>
                  <a:t>Primary </a:t>
                </a:r>
                <a:r>
                  <a:rPr lang="de-DE" i="1" dirty="0" err="1"/>
                  <a:t>analysis</a:t>
                </a:r>
                <a:endParaRPr lang="de-DE" i="1" dirty="0"/>
              </a:p>
              <a:p>
                <a14:m>
                  <m:oMath xmlns:m="http://schemas.openxmlformats.org/officeDocument/2006/math">
                    <m:r>
                      <a:rPr lang="de-DE" i="1">
                        <a:latin typeface="Cambria Math"/>
                      </a:rPr>
                      <m:t>𝑌</m:t>
                    </m:r>
                    <m:r>
                      <a:rPr lang="de-DE" i="1">
                        <a:latin typeface="Cambria Math"/>
                      </a:rPr>
                      <m:t>=</m:t>
                    </m:r>
                    <m:sSub>
                      <m:sSubPr>
                        <m:ctrlPr>
                          <a:rPr lang="de-DE" i="1">
                            <a:latin typeface="Cambria Math" panose="02040503050406030204" pitchFamily="18" charset="0"/>
                          </a:rPr>
                        </m:ctrlPr>
                      </m:sSubPr>
                      <m:e>
                        <m:r>
                          <a:rPr lang="de-DE" i="1">
                            <a:latin typeface="Cambria Math"/>
                          </a:rPr>
                          <m:t>𝑏</m:t>
                        </m:r>
                      </m:e>
                      <m:sub>
                        <m:r>
                          <a:rPr lang="de-DE" i="1">
                            <a:latin typeface="Cambria Math"/>
                          </a:rPr>
                          <m:t>0</m:t>
                        </m:r>
                      </m:sub>
                    </m:sSub>
                    <m:r>
                      <a:rPr lang="de-DE" i="1">
                        <a:latin typeface="Cambria Math"/>
                      </a:rPr>
                      <m:t>+</m:t>
                    </m:r>
                    <m:sSub>
                      <m:sSubPr>
                        <m:ctrlPr>
                          <a:rPr lang="de-DE" i="1">
                            <a:latin typeface="Cambria Math" panose="02040503050406030204" pitchFamily="18" charset="0"/>
                          </a:rPr>
                        </m:ctrlPr>
                      </m:sSubPr>
                      <m:e>
                        <m:r>
                          <a:rPr lang="de-DE" i="1">
                            <a:latin typeface="Cambria Math"/>
                          </a:rPr>
                          <m:t>𝑏</m:t>
                        </m:r>
                      </m:e>
                      <m:sub>
                        <m:r>
                          <m:rPr>
                            <m:sty m:val="p"/>
                          </m:rPr>
                          <a:rPr lang="de-DE" b="0" i="0" smtClean="0">
                            <a:latin typeface="Cambria Math" panose="02040503050406030204" pitchFamily="18" charset="0"/>
                          </a:rPr>
                          <m:t>Th</m:t>
                        </m:r>
                      </m:sub>
                    </m:sSub>
                    <m:r>
                      <m:rPr>
                        <m:sty m:val="p"/>
                      </m:rPr>
                      <a:rPr lang="de-DE" b="0" i="0" smtClean="0">
                        <a:latin typeface="Cambria Math" panose="02040503050406030204" pitchFamily="18" charset="0"/>
                      </a:rPr>
                      <m:t>Th</m:t>
                    </m:r>
                    <m:r>
                      <a:rPr lang="de-DE" i="1">
                        <a:latin typeface="Cambria Math"/>
                      </a:rPr>
                      <m:t>+</m:t>
                    </m:r>
                    <m:sSub>
                      <m:sSubPr>
                        <m:ctrlPr>
                          <a:rPr lang="de-DE" i="1">
                            <a:latin typeface="Cambria Math" panose="02040503050406030204" pitchFamily="18" charset="0"/>
                          </a:rPr>
                        </m:ctrlPr>
                      </m:sSubPr>
                      <m:e>
                        <m:r>
                          <a:rPr lang="de-DE" i="1">
                            <a:latin typeface="Cambria Math"/>
                          </a:rPr>
                          <m:t>𝑏</m:t>
                        </m:r>
                      </m:e>
                      <m:sub>
                        <m:r>
                          <m:rPr>
                            <m:sty m:val="p"/>
                          </m:rPr>
                          <a:rPr lang="de-DE" b="0" i="0" smtClean="0">
                            <a:latin typeface="Cambria Math" panose="02040503050406030204" pitchFamily="18" charset="0"/>
                          </a:rPr>
                          <m:t>Cov</m:t>
                        </m:r>
                      </m:sub>
                    </m:sSub>
                    <m:r>
                      <m:rPr>
                        <m:sty m:val="p"/>
                      </m:rPr>
                      <a:rPr lang="de-DE" i="0" smtClean="0">
                        <a:latin typeface="Cambria Math" panose="02040503050406030204" pitchFamily="18" charset="0"/>
                      </a:rPr>
                      <m:t>C</m:t>
                    </m:r>
                    <m:r>
                      <m:rPr>
                        <m:sty m:val="p"/>
                      </m:rPr>
                      <a:rPr lang="de-DE" b="0" i="0" smtClean="0">
                        <a:latin typeface="Cambria Math" panose="02040503050406030204" pitchFamily="18" charset="0"/>
                      </a:rPr>
                      <m:t>ov</m:t>
                    </m:r>
                  </m:oMath>
                </a14:m>
                <a:r>
                  <a:rPr lang="de-DE" b="1" dirty="0"/>
                  <a:t> </a:t>
                </a:r>
              </a:p>
              <a:p>
                <a:endParaRPr lang="de-DE" i="1" dirty="0"/>
              </a:p>
              <a:p>
                <a:r>
                  <a:rPr lang="de-DE" i="1" dirty="0"/>
                  <a:t>Imputation </a:t>
                </a:r>
                <a:r>
                  <a:rPr lang="de-DE" i="1" dirty="0" err="1"/>
                  <a:t>model</a:t>
                </a:r>
                <a:endParaRPr lang="de-DE" i="1" dirty="0"/>
              </a:p>
              <a:p>
                <a14:m>
                  <m:oMath xmlns:m="http://schemas.openxmlformats.org/officeDocument/2006/math">
                    <m:r>
                      <a:rPr lang="de-DE" i="1">
                        <a:latin typeface="Cambria Math"/>
                      </a:rPr>
                      <m:t>𝑌</m:t>
                    </m:r>
                    <m:r>
                      <a:rPr lang="de-DE" b="0" i="1" smtClean="0">
                        <a:latin typeface="Cambria Math" panose="02040503050406030204" pitchFamily="18" charset="0"/>
                      </a:rPr>
                      <m:t>′</m:t>
                    </m:r>
                    <m:r>
                      <a:rPr lang="de-DE" i="1">
                        <a:latin typeface="Cambria Math"/>
                      </a:rPr>
                      <m:t>=</m:t>
                    </m:r>
                    <m:sSub>
                      <m:sSubPr>
                        <m:ctrlPr>
                          <a:rPr lang="de-DE" i="1">
                            <a:latin typeface="Cambria Math" panose="02040503050406030204" pitchFamily="18" charset="0"/>
                          </a:rPr>
                        </m:ctrlPr>
                      </m:sSubPr>
                      <m:e>
                        <m:r>
                          <a:rPr lang="de-DE" i="1">
                            <a:latin typeface="Cambria Math"/>
                          </a:rPr>
                          <m:t>𝑏</m:t>
                        </m:r>
                      </m:e>
                      <m:sub>
                        <m:r>
                          <a:rPr lang="de-DE" i="1">
                            <a:latin typeface="Cambria Math"/>
                          </a:rPr>
                          <m:t>0</m:t>
                        </m:r>
                      </m:sub>
                    </m:sSub>
                    <m:r>
                      <a:rPr lang="de-DE" i="1">
                        <a:latin typeface="Cambria Math"/>
                      </a:rPr>
                      <m:t>+</m:t>
                    </m:r>
                    <m:sSub>
                      <m:sSubPr>
                        <m:ctrlPr>
                          <a:rPr lang="de-DE" i="1">
                            <a:latin typeface="Cambria Math" panose="02040503050406030204" pitchFamily="18" charset="0"/>
                          </a:rPr>
                        </m:ctrlPr>
                      </m:sSubPr>
                      <m:e>
                        <m:r>
                          <a:rPr lang="de-DE" i="1">
                            <a:latin typeface="Cambria Math"/>
                          </a:rPr>
                          <m:t>𝑏</m:t>
                        </m:r>
                      </m:e>
                      <m:sub>
                        <m:r>
                          <m:rPr>
                            <m:sty m:val="p"/>
                          </m:rPr>
                          <a:rPr lang="de-DE">
                            <a:latin typeface="Cambria Math" panose="02040503050406030204" pitchFamily="18" charset="0"/>
                          </a:rPr>
                          <m:t>Th</m:t>
                        </m:r>
                      </m:sub>
                    </m:sSub>
                    <m:r>
                      <m:rPr>
                        <m:sty m:val="p"/>
                      </m:rPr>
                      <a:rPr lang="de-DE">
                        <a:latin typeface="Cambria Math" panose="02040503050406030204" pitchFamily="18" charset="0"/>
                      </a:rPr>
                      <m:t>Th</m:t>
                    </m:r>
                    <m:r>
                      <a:rPr lang="de-DE" i="1">
                        <a:latin typeface="Cambria Math"/>
                      </a:rPr>
                      <m:t>+</m:t>
                    </m:r>
                    <m:sSub>
                      <m:sSubPr>
                        <m:ctrlPr>
                          <a:rPr lang="de-DE" i="1">
                            <a:latin typeface="Cambria Math" panose="02040503050406030204" pitchFamily="18" charset="0"/>
                          </a:rPr>
                        </m:ctrlPr>
                      </m:sSubPr>
                      <m:e>
                        <m:r>
                          <a:rPr lang="de-DE" i="1">
                            <a:latin typeface="Cambria Math"/>
                          </a:rPr>
                          <m:t>𝑏</m:t>
                        </m:r>
                      </m:e>
                      <m:sub>
                        <m:r>
                          <m:rPr>
                            <m:sty m:val="p"/>
                          </m:rPr>
                          <a:rPr lang="de-DE">
                            <a:latin typeface="Cambria Math" panose="02040503050406030204" pitchFamily="18" charset="0"/>
                          </a:rPr>
                          <m:t>Cov</m:t>
                        </m:r>
                      </m:sub>
                    </m:sSub>
                    <m:r>
                      <m:rPr>
                        <m:sty m:val="p"/>
                      </m:rPr>
                      <a:rPr lang="de-DE">
                        <a:latin typeface="Cambria Math" panose="02040503050406030204" pitchFamily="18" charset="0"/>
                      </a:rPr>
                      <m:t>Cov</m:t>
                    </m:r>
                    <m:r>
                      <a:rPr lang="de-DE" i="1">
                        <a:latin typeface="Cambria Math"/>
                      </a:rPr>
                      <m:t>+</m:t>
                    </m:r>
                    <m:sSub>
                      <m:sSubPr>
                        <m:ctrlPr>
                          <a:rPr lang="de-DE" i="1">
                            <a:latin typeface="Cambria Math" panose="02040503050406030204" pitchFamily="18" charset="0"/>
                          </a:rPr>
                        </m:ctrlPr>
                      </m:sSubPr>
                      <m:e>
                        <m:r>
                          <a:rPr lang="de-DE" i="1">
                            <a:latin typeface="Cambria Math"/>
                          </a:rPr>
                          <m:t>𝑏</m:t>
                        </m:r>
                      </m:e>
                      <m:sub>
                        <m:r>
                          <m:rPr>
                            <m:sty m:val="p"/>
                          </m:rPr>
                          <a:rPr lang="de-DE">
                            <a:latin typeface="Cambria Math" panose="02040503050406030204" pitchFamily="18" charset="0"/>
                          </a:rPr>
                          <m:t>Proc</m:t>
                        </m:r>
                      </m:sub>
                    </m:sSub>
                    <m:r>
                      <m:rPr>
                        <m:sty m:val="p"/>
                      </m:rPr>
                      <a:rPr lang="de-DE">
                        <a:latin typeface="Cambria Math" panose="02040503050406030204" pitchFamily="18" charset="0"/>
                      </a:rPr>
                      <m:t>Proc</m:t>
                    </m:r>
                    <m:r>
                      <m:rPr>
                        <m:nor/>
                      </m:rPr>
                      <a:rPr lang="de-DE" b="1"/>
                      <m:t> </m:t>
                    </m:r>
                  </m:oMath>
                </a14:m>
                <a:r>
                  <a:rPr lang="de-DE" b="1" dirty="0"/>
                  <a:t> </a:t>
                </a:r>
              </a:p>
            </p:txBody>
          </p:sp>
        </mc:Choice>
        <mc:Fallback xmlns="">
          <p:sp>
            <p:nvSpPr>
              <p:cNvPr id="13" name="Rechteck 12">
                <a:extLst>
                  <a:ext uri="{FF2B5EF4-FFF2-40B4-BE49-F238E27FC236}">
                    <a16:creationId xmlns:a16="http://schemas.microsoft.com/office/drawing/2014/main" id="{3312B845-46D7-42A7-957A-D1BE35731CE7}"/>
                  </a:ext>
                </a:extLst>
              </p:cNvPr>
              <p:cNvSpPr>
                <a:spLocks noRot="1" noChangeAspect="1" noMove="1" noResize="1" noEditPoints="1" noAdjustHandles="1" noChangeArrowheads="1" noChangeShapeType="1" noTextEdit="1"/>
              </p:cNvSpPr>
              <p:nvPr/>
            </p:nvSpPr>
            <p:spPr>
              <a:xfrm>
                <a:off x="4572000" y="4365104"/>
                <a:ext cx="4114800" cy="1477328"/>
              </a:xfrm>
              <a:prstGeom prst="rect">
                <a:avLst/>
              </a:prstGeom>
              <a:blipFill>
                <a:blip r:embed="rId7"/>
                <a:stretch>
                  <a:fillRect l="-1185" t="-2066"/>
                </a:stretch>
              </a:blipFill>
            </p:spPr>
            <p:txBody>
              <a:bodyPr/>
              <a:lstStyle/>
              <a:p>
                <a:r>
                  <a:rPr lang="de-AT">
                    <a:noFill/>
                  </a:rPr>
                  <a:t> </a:t>
                </a:r>
              </a:p>
            </p:txBody>
          </p:sp>
        </mc:Fallback>
      </mc:AlternateContent>
    </p:spTree>
    <p:extLst>
      <p:ext uri="{BB962C8B-B14F-4D97-AF65-F5344CB8AC3E}">
        <p14:creationId xmlns:p14="http://schemas.microsoft.com/office/powerpoint/2010/main" val="3814297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Things that do </a:t>
            </a:r>
            <a:r>
              <a:rPr lang="en-US" u="sng" dirty="0"/>
              <a:t>not</a:t>
            </a:r>
            <a:r>
              <a:rPr lang="en-US" dirty="0"/>
              <a:t> work</a:t>
            </a:r>
          </a:p>
        </p:txBody>
      </p:sp>
      <p:sp>
        <p:nvSpPr>
          <p:cNvPr id="10" name="Textplatzhalter 9">
            <a:extLst>
              <a:ext uri="{FF2B5EF4-FFF2-40B4-BE49-F238E27FC236}">
                <a16:creationId xmlns:a16="http://schemas.microsoft.com/office/drawing/2014/main" id="{D2B42566-BBC4-4336-95A8-F9BFAC9C80D8}"/>
              </a:ext>
            </a:extLst>
          </p:cNvPr>
          <p:cNvSpPr>
            <a:spLocks noGrp="1"/>
          </p:cNvSpPr>
          <p:nvPr>
            <p:ph type="body" sz="half" idx="2"/>
          </p:nvPr>
        </p:nvSpPr>
        <p:spPr/>
        <p:txBody>
          <a:bodyPr/>
          <a:lstStyle/>
          <a:p>
            <a:pPr marL="342900" indent="-342900">
              <a:buFont typeface="Arial" panose="020B0604020202020204" pitchFamily="34" charset="0"/>
              <a:buChar char="•"/>
            </a:pPr>
            <a:r>
              <a:rPr lang="en-US" dirty="0"/>
              <a:t>Omit the patients with missing data from the analysis</a:t>
            </a:r>
          </a:p>
          <a:p>
            <a:pPr marL="342900" indent="-342900">
              <a:buFont typeface="Arial" panose="020B0604020202020204" pitchFamily="34" charset="0"/>
              <a:buChar char="•"/>
            </a:pPr>
            <a:r>
              <a:rPr lang="en-US" dirty="0"/>
              <a:t>Replace missing data by group average</a:t>
            </a:r>
          </a:p>
          <a:p>
            <a:pPr marL="342900" indent="-342900">
              <a:buFont typeface="Arial" panose="020B0604020202020204" pitchFamily="34" charset="0"/>
              <a:buChar char="•"/>
            </a:pPr>
            <a:r>
              <a:rPr lang="en-US" dirty="0"/>
              <a:t>Regression imputation with “weak” covariates</a:t>
            </a:r>
          </a:p>
          <a:p>
            <a:pPr marL="342900" indent="-342900">
              <a:buFont typeface="Arial" panose="020B0604020202020204" pitchFamily="34" charset="0"/>
              <a:buChar char="•"/>
            </a:pPr>
            <a:r>
              <a:rPr lang="en-US" dirty="0"/>
              <a:t>Multiple imputation by regression with “weak” covariates</a:t>
            </a:r>
          </a:p>
        </p:txBody>
      </p:sp>
      <p:graphicFrame>
        <p:nvGraphicFramePr>
          <p:cNvPr id="12" name="Content Placeholder 4">
            <a:extLst>
              <a:ext uri="{FF2B5EF4-FFF2-40B4-BE49-F238E27FC236}">
                <a16:creationId xmlns:a16="http://schemas.microsoft.com/office/drawing/2014/main" id="{3FA3ACC6-AE8C-464D-A4B7-A158A3C890A3}"/>
              </a:ext>
            </a:extLst>
          </p:cNvPr>
          <p:cNvGraphicFramePr>
            <a:graphicFrameLocks noGrp="1"/>
          </p:cNvGraphicFramePr>
          <p:nvPr>
            <p:ph idx="1"/>
            <p:extLst>
              <p:ext uri="{D42A27DB-BD31-4B8C-83A1-F6EECF244321}">
                <p14:modId xmlns:p14="http://schemas.microsoft.com/office/powerpoint/2010/main" val="2058561368"/>
              </p:ext>
            </p:extLst>
          </p:nvPr>
        </p:nvGraphicFramePr>
        <p:xfrm>
          <a:off x="3575050" y="273051"/>
          <a:ext cx="5111750" cy="4092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a14="http://schemas.microsoft.com/office/drawing/2010/main">
        <mc:Choice Requires="a14">
          <p:sp>
            <p:nvSpPr>
              <p:cNvPr id="5" name="Rechteck 4">
                <a:extLst>
                  <a:ext uri="{FF2B5EF4-FFF2-40B4-BE49-F238E27FC236}">
                    <a16:creationId xmlns:a16="http://schemas.microsoft.com/office/drawing/2014/main" id="{44FFB206-ED5B-4715-B5EC-F75EB439BA2C}"/>
                  </a:ext>
                </a:extLst>
              </p:cNvPr>
              <p:cNvSpPr/>
              <p:nvPr/>
            </p:nvSpPr>
            <p:spPr>
              <a:xfrm>
                <a:off x="4572000" y="4365104"/>
                <a:ext cx="4114800" cy="1477328"/>
              </a:xfrm>
              <a:prstGeom prst="rect">
                <a:avLst/>
              </a:prstGeom>
            </p:spPr>
            <p:txBody>
              <a:bodyPr wrap="square">
                <a:spAutoFit/>
              </a:bodyPr>
              <a:lstStyle/>
              <a:p>
                <a:r>
                  <a:rPr lang="de-DE" i="1" dirty="0"/>
                  <a:t>Primary </a:t>
                </a:r>
                <a:r>
                  <a:rPr lang="de-DE" i="1" dirty="0" err="1"/>
                  <a:t>analysis</a:t>
                </a:r>
                <a:endParaRPr lang="de-DE" i="1" dirty="0"/>
              </a:p>
              <a:p>
                <a14:m>
                  <m:oMath xmlns:m="http://schemas.openxmlformats.org/officeDocument/2006/math">
                    <m:r>
                      <a:rPr lang="de-DE" i="1">
                        <a:latin typeface="Cambria Math"/>
                      </a:rPr>
                      <m:t>𝑌</m:t>
                    </m:r>
                    <m:r>
                      <a:rPr lang="de-DE" i="1">
                        <a:latin typeface="Cambria Math"/>
                      </a:rPr>
                      <m:t>=</m:t>
                    </m:r>
                    <m:sSub>
                      <m:sSubPr>
                        <m:ctrlPr>
                          <a:rPr lang="de-DE" i="1">
                            <a:latin typeface="Cambria Math" panose="02040503050406030204" pitchFamily="18" charset="0"/>
                          </a:rPr>
                        </m:ctrlPr>
                      </m:sSubPr>
                      <m:e>
                        <m:r>
                          <a:rPr lang="de-DE" i="1">
                            <a:latin typeface="Cambria Math"/>
                          </a:rPr>
                          <m:t>𝑏</m:t>
                        </m:r>
                      </m:e>
                      <m:sub>
                        <m:r>
                          <a:rPr lang="de-DE" i="1">
                            <a:latin typeface="Cambria Math"/>
                          </a:rPr>
                          <m:t>0</m:t>
                        </m:r>
                      </m:sub>
                    </m:sSub>
                    <m:r>
                      <a:rPr lang="de-DE" i="1">
                        <a:latin typeface="Cambria Math"/>
                      </a:rPr>
                      <m:t>+</m:t>
                    </m:r>
                    <m:sSub>
                      <m:sSubPr>
                        <m:ctrlPr>
                          <a:rPr lang="de-DE" i="1">
                            <a:latin typeface="Cambria Math" panose="02040503050406030204" pitchFamily="18" charset="0"/>
                          </a:rPr>
                        </m:ctrlPr>
                      </m:sSubPr>
                      <m:e>
                        <m:r>
                          <a:rPr lang="de-DE" i="1">
                            <a:latin typeface="Cambria Math"/>
                          </a:rPr>
                          <m:t>𝑏</m:t>
                        </m:r>
                      </m:e>
                      <m:sub>
                        <m:r>
                          <m:rPr>
                            <m:sty m:val="p"/>
                          </m:rPr>
                          <a:rPr lang="de-DE" b="0" i="0" smtClean="0">
                            <a:latin typeface="Cambria Math" panose="02040503050406030204" pitchFamily="18" charset="0"/>
                          </a:rPr>
                          <m:t>Th</m:t>
                        </m:r>
                      </m:sub>
                    </m:sSub>
                    <m:r>
                      <m:rPr>
                        <m:sty m:val="p"/>
                      </m:rPr>
                      <a:rPr lang="de-DE" b="0" i="0" smtClean="0">
                        <a:latin typeface="Cambria Math" panose="02040503050406030204" pitchFamily="18" charset="0"/>
                      </a:rPr>
                      <m:t>Th</m:t>
                    </m:r>
                    <m:r>
                      <a:rPr lang="de-DE" i="1">
                        <a:latin typeface="Cambria Math"/>
                      </a:rPr>
                      <m:t>+</m:t>
                    </m:r>
                    <m:sSub>
                      <m:sSubPr>
                        <m:ctrlPr>
                          <a:rPr lang="de-DE" i="1">
                            <a:latin typeface="Cambria Math" panose="02040503050406030204" pitchFamily="18" charset="0"/>
                          </a:rPr>
                        </m:ctrlPr>
                      </m:sSubPr>
                      <m:e>
                        <m:r>
                          <a:rPr lang="de-DE" i="1">
                            <a:latin typeface="Cambria Math"/>
                          </a:rPr>
                          <m:t>𝑏</m:t>
                        </m:r>
                      </m:e>
                      <m:sub>
                        <m:r>
                          <m:rPr>
                            <m:sty m:val="p"/>
                          </m:rPr>
                          <a:rPr lang="de-DE" b="0" i="0" smtClean="0">
                            <a:latin typeface="Cambria Math" panose="02040503050406030204" pitchFamily="18" charset="0"/>
                          </a:rPr>
                          <m:t>Cov</m:t>
                        </m:r>
                      </m:sub>
                    </m:sSub>
                    <m:r>
                      <m:rPr>
                        <m:sty m:val="p"/>
                      </m:rPr>
                      <a:rPr lang="de-DE" i="0" smtClean="0">
                        <a:latin typeface="Cambria Math" panose="02040503050406030204" pitchFamily="18" charset="0"/>
                      </a:rPr>
                      <m:t>C</m:t>
                    </m:r>
                    <m:r>
                      <m:rPr>
                        <m:sty m:val="p"/>
                      </m:rPr>
                      <a:rPr lang="de-DE" b="0" i="0" smtClean="0">
                        <a:latin typeface="Cambria Math" panose="02040503050406030204" pitchFamily="18" charset="0"/>
                      </a:rPr>
                      <m:t>ov</m:t>
                    </m:r>
                  </m:oMath>
                </a14:m>
                <a:r>
                  <a:rPr lang="de-DE" b="1" dirty="0"/>
                  <a:t> </a:t>
                </a:r>
              </a:p>
              <a:p>
                <a:endParaRPr lang="de-DE" i="1" dirty="0"/>
              </a:p>
              <a:p>
                <a:r>
                  <a:rPr lang="de-DE" i="1" dirty="0"/>
                  <a:t>Imputation </a:t>
                </a:r>
                <a:r>
                  <a:rPr lang="de-DE" i="1" dirty="0" err="1"/>
                  <a:t>model</a:t>
                </a:r>
                <a:endParaRPr lang="de-DE" i="1" dirty="0"/>
              </a:p>
              <a:p>
                <a14:m>
                  <m:oMath xmlns:m="http://schemas.openxmlformats.org/officeDocument/2006/math">
                    <m:r>
                      <a:rPr lang="de-DE" i="1">
                        <a:latin typeface="Cambria Math"/>
                      </a:rPr>
                      <m:t>𝑌</m:t>
                    </m:r>
                    <m:r>
                      <a:rPr lang="de-DE" b="0" i="1" smtClean="0">
                        <a:latin typeface="Cambria Math" panose="02040503050406030204" pitchFamily="18" charset="0"/>
                      </a:rPr>
                      <m:t>′</m:t>
                    </m:r>
                    <m:r>
                      <a:rPr lang="de-DE" i="1">
                        <a:latin typeface="Cambria Math"/>
                      </a:rPr>
                      <m:t>=</m:t>
                    </m:r>
                    <m:sSub>
                      <m:sSubPr>
                        <m:ctrlPr>
                          <a:rPr lang="de-DE" i="1">
                            <a:latin typeface="Cambria Math" panose="02040503050406030204" pitchFamily="18" charset="0"/>
                          </a:rPr>
                        </m:ctrlPr>
                      </m:sSubPr>
                      <m:e>
                        <m:r>
                          <a:rPr lang="de-DE" i="1">
                            <a:latin typeface="Cambria Math"/>
                          </a:rPr>
                          <m:t>𝑏</m:t>
                        </m:r>
                      </m:e>
                      <m:sub>
                        <m:r>
                          <a:rPr lang="de-DE" i="1">
                            <a:latin typeface="Cambria Math"/>
                          </a:rPr>
                          <m:t>0</m:t>
                        </m:r>
                      </m:sub>
                    </m:sSub>
                    <m:r>
                      <a:rPr lang="de-DE" i="1">
                        <a:latin typeface="Cambria Math"/>
                      </a:rPr>
                      <m:t>+</m:t>
                    </m:r>
                    <m:sSub>
                      <m:sSubPr>
                        <m:ctrlPr>
                          <a:rPr lang="de-DE" i="1">
                            <a:latin typeface="Cambria Math" panose="02040503050406030204" pitchFamily="18" charset="0"/>
                          </a:rPr>
                        </m:ctrlPr>
                      </m:sSubPr>
                      <m:e>
                        <m:r>
                          <a:rPr lang="de-DE" i="1">
                            <a:latin typeface="Cambria Math"/>
                          </a:rPr>
                          <m:t>𝑏</m:t>
                        </m:r>
                      </m:e>
                      <m:sub>
                        <m:r>
                          <m:rPr>
                            <m:sty m:val="p"/>
                          </m:rPr>
                          <a:rPr lang="de-DE">
                            <a:latin typeface="Cambria Math" panose="02040503050406030204" pitchFamily="18" charset="0"/>
                          </a:rPr>
                          <m:t>Th</m:t>
                        </m:r>
                      </m:sub>
                    </m:sSub>
                    <m:r>
                      <m:rPr>
                        <m:sty m:val="p"/>
                      </m:rPr>
                      <a:rPr lang="de-DE">
                        <a:latin typeface="Cambria Math" panose="02040503050406030204" pitchFamily="18" charset="0"/>
                      </a:rPr>
                      <m:t>Th</m:t>
                    </m:r>
                    <m:r>
                      <a:rPr lang="de-DE" i="1">
                        <a:latin typeface="Cambria Math"/>
                      </a:rPr>
                      <m:t>+</m:t>
                    </m:r>
                    <m:sSub>
                      <m:sSubPr>
                        <m:ctrlPr>
                          <a:rPr lang="de-DE" i="1">
                            <a:latin typeface="Cambria Math" panose="02040503050406030204" pitchFamily="18" charset="0"/>
                          </a:rPr>
                        </m:ctrlPr>
                      </m:sSubPr>
                      <m:e>
                        <m:r>
                          <a:rPr lang="de-DE" i="1">
                            <a:latin typeface="Cambria Math"/>
                          </a:rPr>
                          <m:t>𝑏</m:t>
                        </m:r>
                      </m:e>
                      <m:sub>
                        <m:r>
                          <m:rPr>
                            <m:sty m:val="p"/>
                          </m:rPr>
                          <a:rPr lang="de-DE">
                            <a:latin typeface="Cambria Math" panose="02040503050406030204" pitchFamily="18" charset="0"/>
                          </a:rPr>
                          <m:t>Cov</m:t>
                        </m:r>
                      </m:sub>
                    </m:sSub>
                    <m:r>
                      <m:rPr>
                        <m:sty m:val="p"/>
                      </m:rPr>
                      <a:rPr lang="de-DE">
                        <a:latin typeface="Cambria Math" panose="02040503050406030204" pitchFamily="18" charset="0"/>
                      </a:rPr>
                      <m:t>Cov</m:t>
                    </m:r>
                    <m:r>
                      <a:rPr lang="de-DE" i="1" strike="dblStrike" smtClean="0">
                        <a:solidFill>
                          <a:srgbClr val="FF0000"/>
                        </a:solidFill>
                        <a:latin typeface="Cambria Math"/>
                      </a:rPr>
                      <m:t>+</m:t>
                    </m:r>
                    <m:sSub>
                      <m:sSubPr>
                        <m:ctrlPr>
                          <a:rPr lang="de-DE" i="1" strike="dblStrike">
                            <a:solidFill>
                              <a:srgbClr val="FF0000"/>
                            </a:solidFill>
                            <a:latin typeface="Cambria Math" panose="02040503050406030204" pitchFamily="18" charset="0"/>
                          </a:rPr>
                        </m:ctrlPr>
                      </m:sSubPr>
                      <m:e>
                        <m:r>
                          <a:rPr lang="de-DE" i="1" strike="dblStrike">
                            <a:solidFill>
                              <a:srgbClr val="FF0000"/>
                            </a:solidFill>
                            <a:latin typeface="Cambria Math"/>
                          </a:rPr>
                          <m:t>𝑏</m:t>
                        </m:r>
                      </m:e>
                      <m:sub>
                        <m:r>
                          <m:rPr>
                            <m:sty m:val="p"/>
                          </m:rPr>
                          <a:rPr lang="de-DE" strike="dblStrike">
                            <a:solidFill>
                              <a:srgbClr val="FF0000"/>
                            </a:solidFill>
                            <a:latin typeface="Cambria Math" panose="02040503050406030204" pitchFamily="18" charset="0"/>
                          </a:rPr>
                          <m:t>Proc</m:t>
                        </m:r>
                      </m:sub>
                    </m:sSub>
                    <m:r>
                      <m:rPr>
                        <m:sty m:val="p"/>
                      </m:rPr>
                      <a:rPr lang="de-DE" strike="dblStrike">
                        <a:solidFill>
                          <a:srgbClr val="FF0000"/>
                        </a:solidFill>
                        <a:latin typeface="Cambria Math" panose="02040503050406030204" pitchFamily="18" charset="0"/>
                      </a:rPr>
                      <m:t>Proc</m:t>
                    </m:r>
                    <m:r>
                      <m:rPr>
                        <m:nor/>
                      </m:rPr>
                      <a:rPr lang="de-DE" b="1" strike="dblStrike">
                        <a:solidFill>
                          <a:srgbClr val="FF0000"/>
                        </a:solidFill>
                      </a:rPr>
                      <m:t> </m:t>
                    </m:r>
                  </m:oMath>
                </a14:m>
                <a:r>
                  <a:rPr lang="de-DE" b="1" strike="dblStrike" dirty="0">
                    <a:solidFill>
                      <a:srgbClr val="FF0000"/>
                    </a:solidFill>
                  </a:rPr>
                  <a:t> </a:t>
                </a:r>
              </a:p>
            </p:txBody>
          </p:sp>
        </mc:Choice>
        <mc:Fallback xmlns="">
          <p:sp>
            <p:nvSpPr>
              <p:cNvPr id="5" name="Rechteck 4">
                <a:extLst>
                  <a:ext uri="{FF2B5EF4-FFF2-40B4-BE49-F238E27FC236}">
                    <a16:creationId xmlns:a16="http://schemas.microsoft.com/office/drawing/2014/main" id="{44FFB206-ED5B-4715-B5EC-F75EB439BA2C}"/>
                  </a:ext>
                </a:extLst>
              </p:cNvPr>
              <p:cNvSpPr>
                <a:spLocks noRot="1" noChangeAspect="1" noMove="1" noResize="1" noEditPoints="1" noAdjustHandles="1" noChangeArrowheads="1" noChangeShapeType="1" noTextEdit="1"/>
              </p:cNvSpPr>
              <p:nvPr/>
            </p:nvSpPr>
            <p:spPr>
              <a:xfrm>
                <a:off x="4572000" y="4365104"/>
                <a:ext cx="4114800" cy="1477328"/>
              </a:xfrm>
              <a:prstGeom prst="rect">
                <a:avLst/>
              </a:prstGeom>
              <a:blipFill>
                <a:blip r:embed="rId7"/>
                <a:stretch>
                  <a:fillRect l="-1185" t="-2066"/>
                </a:stretch>
              </a:blipFill>
            </p:spPr>
            <p:txBody>
              <a:bodyPr/>
              <a:lstStyle/>
              <a:p>
                <a:r>
                  <a:rPr lang="de-AT">
                    <a:noFill/>
                  </a:rPr>
                  <a:t> </a:t>
                </a:r>
              </a:p>
            </p:txBody>
          </p:sp>
        </mc:Fallback>
      </mc:AlternateContent>
    </p:spTree>
    <p:extLst>
      <p:ext uri="{BB962C8B-B14F-4D97-AF65-F5344CB8AC3E}">
        <p14:creationId xmlns:p14="http://schemas.microsoft.com/office/powerpoint/2010/main" val="878540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2254</Words>
  <Application>Microsoft Office PowerPoint</Application>
  <PresentationFormat>Bildschirmpräsentation (4:3)</PresentationFormat>
  <Paragraphs>375</Paragraphs>
  <Slides>30</Slides>
  <Notes>10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30</vt:i4>
      </vt:variant>
    </vt:vector>
  </HeadingPairs>
  <TitlesOfParts>
    <vt:vector size="38" baseType="lpstr">
      <vt:lpstr>Aptos</vt:lpstr>
      <vt:lpstr>Arial</vt:lpstr>
      <vt:lpstr>Calibri</vt:lpstr>
      <vt:lpstr>Cambria Math</vt:lpstr>
      <vt:lpstr>Consolas</vt:lpstr>
      <vt:lpstr>Courier New</vt:lpstr>
      <vt:lpstr>Times New Roman</vt:lpstr>
      <vt:lpstr>Office Theme</vt:lpstr>
      <vt:lpstr>Reference-based imputation for clustered data</vt:lpstr>
      <vt:lpstr>Textbook</vt:lpstr>
      <vt:lpstr>Reality</vt:lpstr>
      <vt:lpstr>ITT analysis</vt:lpstr>
      <vt:lpstr>Why ITT?</vt:lpstr>
      <vt:lpstr>The problem of missing data</vt:lpstr>
      <vt:lpstr>Missing data mechanisms</vt:lpstr>
      <vt:lpstr>Things that do not work</vt:lpstr>
      <vt:lpstr>Things that do not work</vt:lpstr>
      <vt:lpstr>Reference-based imputation</vt:lpstr>
      <vt:lpstr>Reference-based imputation</vt:lpstr>
      <vt:lpstr>R package rbmi</vt:lpstr>
      <vt:lpstr>Preparation</vt:lpstr>
      <vt:lpstr>Choose imputation</vt:lpstr>
      <vt:lpstr>Imputation model</vt:lpstr>
      <vt:lpstr>Analysis</vt:lpstr>
      <vt:lpstr>Same with “MAR”</vt:lpstr>
      <vt:lpstr>Available cases</vt:lpstr>
      <vt:lpstr>Clustered data</vt:lpstr>
      <vt:lpstr>Independent data</vt:lpstr>
      <vt:lpstr>Independent residuals</vt:lpstr>
      <vt:lpstr>Cluster-randomized Study</vt:lpstr>
      <vt:lpstr>Clustering</vt:lpstr>
      <vt:lpstr>Clustering</vt:lpstr>
      <vt:lpstr>Rbmi with clustered data</vt:lpstr>
      <vt:lpstr>Jump to reference, but keep your cluster</vt:lpstr>
      <vt:lpstr>Variance estimation</vt:lpstr>
      <vt:lpstr>Proof of concept</vt:lpstr>
      <vt:lpstr>Simulations</vt:lpstr>
      <vt:lpstr>Help needed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Fehlende Werte</dc:title>
  <dc:creator>Matthias Gondan</dc:creator>
  <cp:lastModifiedBy>Gondan-Rochon, Matthias2</cp:lastModifiedBy>
  <cp:revision>86</cp:revision>
  <cp:lastPrinted>2017-11-16T08:07:44Z</cp:lastPrinted>
  <dcterms:created xsi:type="dcterms:W3CDTF">2017-11-16T06:40:19Z</dcterms:created>
  <dcterms:modified xsi:type="dcterms:W3CDTF">2025-05-16T09:54:25Z</dcterms:modified>
</cp:coreProperties>
</file>